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692" r:id="rId5"/>
  </p:sldMasterIdLst>
  <p:notesMasterIdLst>
    <p:notesMasterId r:id="rId31"/>
  </p:notesMasterIdLst>
  <p:sldIdLst>
    <p:sldId id="3354" r:id="rId6"/>
    <p:sldId id="3345" r:id="rId7"/>
    <p:sldId id="3446" r:id="rId8"/>
    <p:sldId id="3457" r:id="rId9"/>
    <p:sldId id="3460" r:id="rId10"/>
    <p:sldId id="3486" r:id="rId11"/>
    <p:sldId id="3463" r:id="rId12"/>
    <p:sldId id="3487" r:id="rId13"/>
    <p:sldId id="3462" r:id="rId14"/>
    <p:sldId id="3461" r:id="rId15"/>
    <p:sldId id="3464" r:id="rId16"/>
    <p:sldId id="3466" r:id="rId17"/>
    <p:sldId id="3467" r:id="rId18"/>
    <p:sldId id="3479" r:id="rId19"/>
    <p:sldId id="3469" r:id="rId20"/>
    <p:sldId id="3480" r:id="rId21"/>
    <p:sldId id="3481" r:id="rId22"/>
    <p:sldId id="3482" r:id="rId23"/>
    <p:sldId id="3473" r:id="rId24"/>
    <p:sldId id="3483" r:id="rId25"/>
    <p:sldId id="3484" r:id="rId26"/>
    <p:sldId id="3485" r:id="rId27"/>
    <p:sldId id="3489" r:id="rId28"/>
    <p:sldId id="3488" r:id="rId29"/>
    <p:sldId id="335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page" id="{DFCFE5AC-22A6-6148-B279-EE3C28F9F03B}">
          <p14:sldIdLst>
            <p14:sldId id="3354"/>
          </p14:sldIdLst>
        </p14:section>
        <p14:section name="Content Slides" id="{33C724F9-2882-3C40-AE96-A15CCCA331FA}">
          <p14:sldIdLst>
            <p14:sldId id="3345"/>
            <p14:sldId id="3446"/>
            <p14:sldId id="3457"/>
            <p14:sldId id="3460"/>
            <p14:sldId id="3486"/>
            <p14:sldId id="3463"/>
            <p14:sldId id="3487"/>
            <p14:sldId id="3462"/>
            <p14:sldId id="3461"/>
            <p14:sldId id="3464"/>
            <p14:sldId id="3466"/>
            <p14:sldId id="3467"/>
            <p14:sldId id="3479"/>
            <p14:sldId id="3469"/>
            <p14:sldId id="3480"/>
            <p14:sldId id="3481"/>
            <p14:sldId id="3482"/>
            <p14:sldId id="3473"/>
            <p14:sldId id="3483"/>
            <p14:sldId id="3484"/>
            <p14:sldId id="3485"/>
            <p14:sldId id="3489"/>
            <p14:sldId id="3488"/>
          </p14:sldIdLst>
        </p14:section>
        <p14:section name="Content static" id="{6C2183D9-F3BE-D040-8209-8340FC27A485}">
          <p14:sldIdLst/>
        </p14:section>
        <p14:section name="Content animated" id="{918053DD-EBAE-6244-A0D2-891A963FAA20}">
          <p14:sldIdLst/>
        </p14:section>
        <p14:section name="Quotes / tagline ...." id="{AB6CB496-A53A-3444-8EE2-CAE97A6A4812}">
          <p14:sldIdLst/>
        </p14:section>
        <p14:section name="Team presentation" id="{896D7BAF-577F-414D-A8D7-27794FC9BAAA}">
          <p14:sldIdLst/>
        </p14:section>
        <p14:section name="Charts" id="{C43DEEBE-842D-8241-8CFA-BF097982726D}">
          <p14:sldIdLst/>
        </p14:section>
        <p14:section name="Buyer Persona" id="{8728914A-861C-BE4A-A3CE-31A4D7514CF5}">
          <p14:sldIdLst/>
        </p14:section>
        <p14:section name="Screen representation" id="{2974C9ED-3D2A-3141-A5E1-32B5EB605213}">
          <p14:sldIdLst/>
        </p14:section>
        <p14:section name="Digital" id="{19E83E33-A211-C847-8E9D-79F8229315A4}">
          <p14:sldIdLst/>
        </p14:section>
        <p14:section name="Galery photo" id="{44F5D13F-4860-AE4A-83BA-5385E4F71B8A}">
          <p14:sldIdLst/>
        </p14:section>
        <p14:section name="Yellow Mauritius" id="{BB64E32A-4C94-CD48-8E73-BFD9595E5A6B}">
          <p14:sldIdLst/>
        </p14:section>
        <p14:section name="Closing pages" id="{385D596F-2FCA-3142-A4C8-BC846F9BCD85}">
          <p14:sldIdLst>
            <p14:sldId id="335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e Lemillour" initials="ML" lastIdx="4" clrIdx="0">
    <p:extLst>
      <p:ext uri="{19B8F6BF-5375-455C-9EA6-DF929625EA0E}">
        <p15:presenceInfo xmlns:p15="http://schemas.microsoft.com/office/powerpoint/2012/main" userId="S::Martine.Lemillour@sunresorts.mu::112bea95-1cb5-4932-858b-46da75c311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1E8"/>
    <a:srgbClr val="F7D6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DB62CA-3AA3-A57D-BA3F-3280AFC1FBAC}" v="1045" dt="2024-10-21T09:47:35.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0" d="100"/>
          <a:sy n="40" d="100"/>
        </p:scale>
        <p:origin x="1660" y="7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702474-D069-354C-9D1E-04CF0CE1B680}" type="datetimeFigureOut">
              <a:rPr lang="en-GB" smtClean="0"/>
              <a:t>29/10/2024</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3FFE8-4AEC-1E43-B4F9-90CA3002EA6D}" type="slidenum">
              <a:rPr lang="en-GB" smtClean="0"/>
              <a:t>‹#›</a:t>
            </a:fld>
            <a:endParaRPr lang="en-GB"/>
          </a:p>
        </p:txBody>
      </p:sp>
    </p:spTree>
    <p:extLst>
      <p:ext uri="{BB962C8B-B14F-4D97-AF65-F5344CB8AC3E}">
        <p14:creationId xmlns:p14="http://schemas.microsoft.com/office/powerpoint/2010/main" val="2100587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2F3FFE8-4AEC-1E43-B4F9-90CA3002EA6D}" type="slidenum">
              <a:rPr lang="en-GB" smtClean="0"/>
              <a:t>1</a:t>
            </a:fld>
            <a:endParaRPr lang="en-GB"/>
          </a:p>
        </p:txBody>
      </p:sp>
    </p:spTree>
    <p:extLst>
      <p:ext uri="{BB962C8B-B14F-4D97-AF65-F5344CB8AC3E}">
        <p14:creationId xmlns:p14="http://schemas.microsoft.com/office/powerpoint/2010/main" val="1763345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d6434f747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d6434f747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392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d6434f747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d6434f747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1097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d6434f747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d6434f747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3540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d6434f747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d6434f747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9290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d6434f747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d6434f747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7240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d6434f747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d6434f747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8716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d6434f747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d6434f747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0139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d6434f747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d6434f747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6245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d6434f747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d6434f747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034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92F3FFE8-4AEC-1E43-B4F9-90CA3002EA6D}" type="slidenum">
              <a:rPr lang="en-GB" smtClean="0"/>
              <a:t>25</a:t>
            </a:fld>
            <a:endParaRPr lang="en-GB"/>
          </a:p>
        </p:txBody>
      </p:sp>
    </p:spTree>
    <p:extLst>
      <p:ext uri="{BB962C8B-B14F-4D97-AF65-F5344CB8AC3E}">
        <p14:creationId xmlns:p14="http://schemas.microsoft.com/office/powerpoint/2010/main" val="402097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2F3FFE8-4AEC-1E43-B4F9-90CA3002EA6D}" type="slidenum">
              <a:rPr lang="en-GB" smtClean="0"/>
              <a:t>2</a:t>
            </a:fld>
            <a:endParaRPr lang="en-GB"/>
          </a:p>
        </p:txBody>
      </p:sp>
    </p:spTree>
    <p:extLst>
      <p:ext uri="{BB962C8B-B14F-4D97-AF65-F5344CB8AC3E}">
        <p14:creationId xmlns:p14="http://schemas.microsoft.com/office/powerpoint/2010/main" val="763132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d6434f747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d6434f747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852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d6434f747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d6434f747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0070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d6434f747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d6434f747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6873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d6434f747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d6434f747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4547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d6434f747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d6434f747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067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d6434f747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d6434f747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33747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ad6434f747_0_1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ad6434f747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2348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0A767F65-887F-5145-94E7-553428EB5B87}" type="datetimeFigureOut">
              <a:rPr lang="en-GB" smtClean="0"/>
              <a:t>29/10/2024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2EDD53-3DAD-974C-975B-D45A3C273BEF}" type="slidenum">
              <a:rPr lang="en-GB" smtClean="0"/>
              <a:t>‹#›</a:t>
            </a:fld>
            <a:endParaRPr lang="en-GB"/>
          </a:p>
        </p:txBody>
      </p:sp>
    </p:spTree>
    <p:extLst>
      <p:ext uri="{BB962C8B-B14F-4D97-AF65-F5344CB8AC3E}">
        <p14:creationId xmlns:p14="http://schemas.microsoft.com/office/powerpoint/2010/main" val="2905092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0A767F65-887F-5145-94E7-553428EB5B87}" type="datetimeFigureOut">
              <a:rPr lang="en-GB" smtClean="0"/>
              <a:t>29/10/2024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2EDD53-3DAD-974C-975B-D45A3C273BEF}" type="slidenum">
              <a:rPr lang="en-GB" smtClean="0"/>
              <a:t>‹#›</a:t>
            </a:fld>
            <a:endParaRPr lang="en-GB"/>
          </a:p>
        </p:txBody>
      </p:sp>
    </p:spTree>
    <p:extLst>
      <p:ext uri="{BB962C8B-B14F-4D97-AF65-F5344CB8AC3E}">
        <p14:creationId xmlns:p14="http://schemas.microsoft.com/office/powerpoint/2010/main" val="3960412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0A767F65-887F-5145-94E7-553428EB5B87}" type="datetimeFigureOut">
              <a:rPr lang="en-GB" smtClean="0"/>
              <a:t>29/10/2024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6818345" y="8713407"/>
            <a:ext cx="293147" cy="81343"/>
          </a:xfrm>
        </p:spPr>
        <p:txBody>
          <a:bodyPr/>
          <a:lstStyle/>
          <a:p>
            <a:fld id="{782EDD53-3DAD-974C-975B-D45A3C273BEF}" type="slidenum">
              <a:rPr lang="en-GB" smtClean="0"/>
              <a:t>‹#›</a:t>
            </a:fld>
            <a:endParaRPr lang="en-GB"/>
          </a:p>
        </p:txBody>
      </p:sp>
    </p:spTree>
    <p:extLst>
      <p:ext uri="{BB962C8B-B14F-4D97-AF65-F5344CB8AC3E}">
        <p14:creationId xmlns:p14="http://schemas.microsoft.com/office/powerpoint/2010/main" val="175001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906924-2028-5DE2-A640-E79CB51BF8F5}"/>
              </a:ext>
            </a:extLst>
          </p:cNvPr>
          <p:cNvSpPr/>
          <p:nvPr userDrawn="1"/>
        </p:nvSpPr>
        <p:spPr>
          <a:xfrm>
            <a:off x="5652654" y="0"/>
            <a:ext cx="653934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4">
            <a:extLst>
              <a:ext uri="{FF2B5EF4-FFF2-40B4-BE49-F238E27FC236}">
                <a16:creationId xmlns:a16="http://schemas.microsoft.com/office/drawing/2014/main" id="{C222288C-5965-0CDC-26B1-1E26F97DC07E}"/>
              </a:ext>
            </a:extLst>
          </p:cNvPr>
          <p:cNvSpPr>
            <a:spLocks noGrp="1"/>
          </p:cNvSpPr>
          <p:nvPr>
            <p:ph type="pic" sz="quarter" idx="10"/>
          </p:nvPr>
        </p:nvSpPr>
        <p:spPr>
          <a:xfrm>
            <a:off x="0" y="0"/>
            <a:ext cx="5652655" cy="6858000"/>
          </a:xfrm>
          <a:prstGeom prst="rect">
            <a:avLst/>
          </a:prstGeom>
          <a:solidFill>
            <a:schemeClr val="accent2">
              <a:lumMod val="20000"/>
              <a:lumOff val="80000"/>
            </a:schemeClr>
          </a:solidFill>
        </p:spPr>
        <p:txBody>
          <a:bodyPr/>
          <a:lstStyle/>
          <a:p>
            <a:endParaRPr lang="en-US"/>
          </a:p>
        </p:txBody>
      </p:sp>
      <p:pic>
        <p:nvPicPr>
          <p:cNvPr id="4" name="Image 3">
            <a:extLst>
              <a:ext uri="{FF2B5EF4-FFF2-40B4-BE49-F238E27FC236}">
                <a16:creationId xmlns:a16="http://schemas.microsoft.com/office/drawing/2014/main" id="{3D6C222D-2403-61DD-A778-1388090750F0}"/>
              </a:ext>
            </a:extLst>
          </p:cNvPr>
          <p:cNvPicPr>
            <a:picLocks noChangeAspect="1"/>
          </p:cNvPicPr>
          <p:nvPr userDrawn="1"/>
        </p:nvPicPr>
        <p:blipFill>
          <a:blip r:embed="rId2"/>
          <a:stretch>
            <a:fillRect/>
          </a:stretch>
        </p:blipFill>
        <p:spPr>
          <a:xfrm>
            <a:off x="10708897" y="6373442"/>
            <a:ext cx="1149728" cy="362090"/>
          </a:xfrm>
          <a:prstGeom prst="rect">
            <a:avLst/>
          </a:prstGeom>
        </p:spPr>
      </p:pic>
    </p:spTree>
    <p:extLst>
      <p:ext uri="{BB962C8B-B14F-4D97-AF65-F5344CB8AC3E}">
        <p14:creationId xmlns:p14="http://schemas.microsoft.com/office/powerpoint/2010/main" val="2960253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Vide">
    <p:bg>
      <p:bgRef idx="1001">
        <a:schemeClr val="bg1"/>
      </p:bgRef>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325A1BF-E2F9-E39A-3606-45CE36B50BCD}"/>
              </a:ext>
            </a:extLst>
          </p:cNvPr>
          <p:cNvSpPr>
            <a:spLocks noGrp="1"/>
          </p:cNvSpPr>
          <p:nvPr>
            <p:ph type="dt" sz="half" idx="10"/>
          </p:nvPr>
        </p:nvSpPr>
        <p:spPr/>
        <p:txBody>
          <a:bodyPr/>
          <a:lstStyle/>
          <a:p>
            <a:fld id="{BD559864-6C98-8548-B08A-1ECAE1196D1C}" type="datetimeFigureOut">
              <a:rPr lang="en-GB" smtClean="0"/>
              <a:t>29/10/2024</a:t>
            </a:fld>
            <a:endParaRPr lang="en-GB"/>
          </a:p>
        </p:txBody>
      </p:sp>
      <p:sp>
        <p:nvSpPr>
          <p:cNvPr id="3" name="Espace réservé du pied de page 2">
            <a:extLst>
              <a:ext uri="{FF2B5EF4-FFF2-40B4-BE49-F238E27FC236}">
                <a16:creationId xmlns:a16="http://schemas.microsoft.com/office/drawing/2014/main" id="{5234B9BE-9F2E-B2F0-3C06-3701C81F43FE}"/>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272CA05F-6529-AD44-E612-4D338D285214}"/>
              </a:ext>
            </a:extLst>
          </p:cNvPr>
          <p:cNvSpPr>
            <a:spLocks noGrp="1"/>
          </p:cNvSpPr>
          <p:nvPr>
            <p:ph type="sldNum" sz="quarter" idx="12"/>
          </p:nvPr>
        </p:nvSpPr>
        <p:spPr/>
        <p:txBody>
          <a:bodyPr/>
          <a:lstStyle/>
          <a:p>
            <a:fld id="{F5A233B9-ACCE-7143-95B9-19B0ADA7240F}" type="slidenum">
              <a:rPr lang="en-GB" smtClean="0"/>
              <a:t>‹#›</a:t>
            </a:fld>
            <a:endParaRPr lang="en-GB"/>
          </a:p>
        </p:txBody>
      </p:sp>
      <p:sp>
        <p:nvSpPr>
          <p:cNvPr id="5" name="ZoneTexte 4">
            <a:extLst>
              <a:ext uri="{FF2B5EF4-FFF2-40B4-BE49-F238E27FC236}">
                <a16:creationId xmlns:a16="http://schemas.microsoft.com/office/drawing/2014/main" id="{E12A08E0-1540-00AC-0B5D-F6F28EF1B322}"/>
              </a:ext>
            </a:extLst>
          </p:cNvPr>
          <p:cNvSpPr txBox="1"/>
          <p:nvPr userDrawn="1"/>
        </p:nvSpPr>
        <p:spPr>
          <a:xfrm>
            <a:off x="440267" y="6519333"/>
            <a:ext cx="184731" cy="369332"/>
          </a:xfrm>
          <a:prstGeom prst="rect">
            <a:avLst/>
          </a:prstGeom>
          <a:noFill/>
        </p:spPr>
        <p:txBody>
          <a:bodyPr wrap="none" rtlCol="0">
            <a:spAutoFit/>
          </a:bodyPr>
          <a:lstStyle/>
          <a:p>
            <a:endParaRPr lang="en-GB"/>
          </a:p>
        </p:txBody>
      </p:sp>
      <p:pic>
        <p:nvPicPr>
          <p:cNvPr id="10" name="Image 9">
            <a:extLst>
              <a:ext uri="{FF2B5EF4-FFF2-40B4-BE49-F238E27FC236}">
                <a16:creationId xmlns:a16="http://schemas.microsoft.com/office/drawing/2014/main" id="{C6EB5838-8646-7D57-0918-729339D1C266}"/>
              </a:ext>
            </a:extLst>
          </p:cNvPr>
          <p:cNvPicPr>
            <a:picLocks noChangeAspect="1"/>
          </p:cNvPicPr>
          <p:nvPr userDrawn="1"/>
        </p:nvPicPr>
        <p:blipFill>
          <a:blip r:embed="rId2"/>
          <a:stretch>
            <a:fillRect/>
          </a:stretch>
        </p:blipFill>
        <p:spPr>
          <a:xfrm>
            <a:off x="10708897" y="6373442"/>
            <a:ext cx="1149728" cy="362090"/>
          </a:xfrm>
          <a:prstGeom prst="rect">
            <a:avLst/>
          </a:prstGeom>
        </p:spPr>
      </p:pic>
    </p:spTree>
    <p:extLst>
      <p:ext uri="{BB962C8B-B14F-4D97-AF65-F5344CB8AC3E}">
        <p14:creationId xmlns:p14="http://schemas.microsoft.com/office/powerpoint/2010/main" val="68397943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Vide">
    <p:bg>
      <p:bgRef idx="1001">
        <a:schemeClr val="bg2"/>
      </p:bgRef>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325A1BF-E2F9-E39A-3606-45CE36B50BCD}"/>
              </a:ext>
            </a:extLst>
          </p:cNvPr>
          <p:cNvSpPr>
            <a:spLocks noGrp="1"/>
          </p:cNvSpPr>
          <p:nvPr>
            <p:ph type="dt" sz="half" idx="10"/>
          </p:nvPr>
        </p:nvSpPr>
        <p:spPr/>
        <p:txBody>
          <a:bodyPr/>
          <a:lstStyle/>
          <a:p>
            <a:fld id="{BD559864-6C98-8548-B08A-1ECAE1196D1C}" type="datetimeFigureOut">
              <a:rPr lang="en-GB" smtClean="0"/>
              <a:t>29/10/2024</a:t>
            </a:fld>
            <a:endParaRPr lang="en-GB"/>
          </a:p>
        </p:txBody>
      </p:sp>
      <p:sp>
        <p:nvSpPr>
          <p:cNvPr id="3" name="Espace réservé du pied de page 2">
            <a:extLst>
              <a:ext uri="{FF2B5EF4-FFF2-40B4-BE49-F238E27FC236}">
                <a16:creationId xmlns:a16="http://schemas.microsoft.com/office/drawing/2014/main" id="{5234B9BE-9F2E-B2F0-3C06-3701C81F43FE}"/>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272CA05F-6529-AD44-E612-4D338D285214}"/>
              </a:ext>
            </a:extLst>
          </p:cNvPr>
          <p:cNvSpPr>
            <a:spLocks noGrp="1"/>
          </p:cNvSpPr>
          <p:nvPr>
            <p:ph type="sldNum" sz="quarter" idx="12"/>
          </p:nvPr>
        </p:nvSpPr>
        <p:spPr/>
        <p:txBody>
          <a:bodyPr/>
          <a:lstStyle/>
          <a:p>
            <a:fld id="{F5A233B9-ACCE-7143-95B9-19B0ADA7240F}" type="slidenum">
              <a:rPr lang="en-GB" smtClean="0"/>
              <a:t>‹#›</a:t>
            </a:fld>
            <a:endParaRPr lang="en-GB"/>
          </a:p>
        </p:txBody>
      </p:sp>
      <p:sp>
        <p:nvSpPr>
          <p:cNvPr id="5" name="ZoneTexte 4">
            <a:extLst>
              <a:ext uri="{FF2B5EF4-FFF2-40B4-BE49-F238E27FC236}">
                <a16:creationId xmlns:a16="http://schemas.microsoft.com/office/drawing/2014/main" id="{E12A08E0-1540-00AC-0B5D-F6F28EF1B322}"/>
              </a:ext>
            </a:extLst>
          </p:cNvPr>
          <p:cNvSpPr txBox="1"/>
          <p:nvPr userDrawn="1"/>
        </p:nvSpPr>
        <p:spPr>
          <a:xfrm>
            <a:off x="440267" y="6519333"/>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249003260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6DE7BA-A915-64EF-1005-E4C86F35D3D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13174B8B-1ECA-64BC-6D14-886FFF32BD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5BFAC38B-ACE6-68C7-3FDA-CC7992FE029B}"/>
              </a:ext>
            </a:extLst>
          </p:cNvPr>
          <p:cNvSpPr>
            <a:spLocks noGrp="1"/>
          </p:cNvSpPr>
          <p:nvPr>
            <p:ph type="dt" sz="half" idx="10"/>
          </p:nvPr>
        </p:nvSpPr>
        <p:spPr/>
        <p:txBody>
          <a:bodyPr/>
          <a:lstStyle/>
          <a:p>
            <a:fld id="{8DD2086E-B05B-444E-948D-AC9031A4E436}" type="datetimeFigureOut">
              <a:rPr lang="en-GB" smtClean="0"/>
              <a:t>29/10/2024</a:t>
            </a:fld>
            <a:endParaRPr lang="en-GB"/>
          </a:p>
        </p:txBody>
      </p:sp>
      <p:sp>
        <p:nvSpPr>
          <p:cNvPr id="5" name="Espace réservé du pied de page 4">
            <a:extLst>
              <a:ext uri="{FF2B5EF4-FFF2-40B4-BE49-F238E27FC236}">
                <a16:creationId xmlns:a16="http://schemas.microsoft.com/office/drawing/2014/main" id="{AEE18CFB-FAF9-C90C-670D-628CE905BCE6}"/>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1943F110-8B06-2CC6-9D7E-623259C553F9}"/>
              </a:ext>
            </a:extLst>
          </p:cNvPr>
          <p:cNvSpPr>
            <a:spLocks noGrp="1"/>
          </p:cNvSpPr>
          <p:nvPr>
            <p:ph type="sldNum" sz="quarter" idx="12"/>
          </p:nvPr>
        </p:nvSpPr>
        <p:spPr/>
        <p:txBody>
          <a:bodyPr/>
          <a:lstStyle/>
          <a:p>
            <a:fld id="{60153CC0-AD08-9B40-A083-23C8EBDE1EBA}" type="slidenum">
              <a:rPr lang="en-GB" smtClean="0"/>
              <a:t>‹#›</a:t>
            </a:fld>
            <a:endParaRPr lang="en-GB"/>
          </a:p>
        </p:txBody>
      </p:sp>
    </p:spTree>
    <p:extLst>
      <p:ext uri="{BB962C8B-B14F-4D97-AF65-F5344CB8AC3E}">
        <p14:creationId xmlns:p14="http://schemas.microsoft.com/office/powerpoint/2010/main" val="3175346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B0581-F5A3-3823-1F04-BF4B2DD92939}"/>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75C8838C-E86B-126B-90A9-51ED764BA29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26F6371D-700F-92AE-F6E0-8C1D491DEB57}"/>
              </a:ext>
            </a:extLst>
          </p:cNvPr>
          <p:cNvSpPr>
            <a:spLocks noGrp="1"/>
          </p:cNvSpPr>
          <p:nvPr>
            <p:ph type="dt" sz="half" idx="10"/>
          </p:nvPr>
        </p:nvSpPr>
        <p:spPr/>
        <p:txBody>
          <a:bodyPr/>
          <a:lstStyle/>
          <a:p>
            <a:fld id="{8DD2086E-B05B-444E-948D-AC9031A4E436}" type="datetimeFigureOut">
              <a:rPr lang="en-GB" smtClean="0"/>
              <a:t>29/10/2024</a:t>
            </a:fld>
            <a:endParaRPr lang="en-GB"/>
          </a:p>
        </p:txBody>
      </p:sp>
      <p:sp>
        <p:nvSpPr>
          <p:cNvPr id="5" name="Espace réservé du pied de page 4">
            <a:extLst>
              <a:ext uri="{FF2B5EF4-FFF2-40B4-BE49-F238E27FC236}">
                <a16:creationId xmlns:a16="http://schemas.microsoft.com/office/drawing/2014/main" id="{87909F56-ACD3-12D7-1E26-55266AF6406E}"/>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D359356D-C1E2-7BF1-2046-BFE863CC15A9}"/>
              </a:ext>
            </a:extLst>
          </p:cNvPr>
          <p:cNvSpPr>
            <a:spLocks noGrp="1"/>
          </p:cNvSpPr>
          <p:nvPr>
            <p:ph type="sldNum" sz="quarter" idx="12"/>
          </p:nvPr>
        </p:nvSpPr>
        <p:spPr/>
        <p:txBody>
          <a:bodyPr/>
          <a:lstStyle/>
          <a:p>
            <a:fld id="{60153CC0-AD08-9B40-A083-23C8EBDE1EBA}" type="slidenum">
              <a:rPr lang="en-GB" smtClean="0"/>
              <a:t>‹#›</a:t>
            </a:fld>
            <a:endParaRPr lang="en-GB"/>
          </a:p>
        </p:txBody>
      </p:sp>
    </p:spTree>
    <p:extLst>
      <p:ext uri="{BB962C8B-B14F-4D97-AF65-F5344CB8AC3E}">
        <p14:creationId xmlns:p14="http://schemas.microsoft.com/office/powerpoint/2010/main" val="3570143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5D9EA6-FE67-940B-5407-73E861C593A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BF9015D5-EDE4-D9B8-D1DA-26572D767B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E90B567-BFF7-5C2F-91D7-24A4FB9EEFAB}"/>
              </a:ext>
            </a:extLst>
          </p:cNvPr>
          <p:cNvSpPr>
            <a:spLocks noGrp="1"/>
          </p:cNvSpPr>
          <p:nvPr>
            <p:ph type="dt" sz="half" idx="10"/>
          </p:nvPr>
        </p:nvSpPr>
        <p:spPr/>
        <p:txBody>
          <a:bodyPr/>
          <a:lstStyle/>
          <a:p>
            <a:fld id="{8DD2086E-B05B-444E-948D-AC9031A4E436}" type="datetimeFigureOut">
              <a:rPr lang="en-GB" smtClean="0"/>
              <a:t>29/10/2024</a:t>
            </a:fld>
            <a:endParaRPr lang="en-GB"/>
          </a:p>
        </p:txBody>
      </p:sp>
      <p:sp>
        <p:nvSpPr>
          <p:cNvPr id="5" name="Espace réservé du pied de page 4">
            <a:extLst>
              <a:ext uri="{FF2B5EF4-FFF2-40B4-BE49-F238E27FC236}">
                <a16:creationId xmlns:a16="http://schemas.microsoft.com/office/drawing/2014/main" id="{82BED79D-8FF7-4634-07C5-265F207DF2F2}"/>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F6904CB5-5DA2-5CAA-31D8-3E273321FF32}"/>
              </a:ext>
            </a:extLst>
          </p:cNvPr>
          <p:cNvSpPr>
            <a:spLocks noGrp="1"/>
          </p:cNvSpPr>
          <p:nvPr>
            <p:ph type="sldNum" sz="quarter" idx="12"/>
          </p:nvPr>
        </p:nvSpPr>
        <p:spPr/>
        <p:txBody>
          <a:bodyPr/>
          <a:lstStyle/>
          <a:p>
            <a:fld id="{60153CC0-AD08-9B40-A083-23C8EBDE1EBA}" type="slidenum">
              <a:rPr lang="en-GB" smtClean="0"/>
              <a:t>‹#›</a:t>
            </a:fld>
            <a:endParaRPr lang="en-GB"/>
          </a:p>
        </p:txBody>
      </p:sp>
    </p:spTree>
    <p:extLst>
      <p:ext uri="{BB962C8B-B14F-4D97-AF65-F5344CB8AC3E}">
        <p14:creationId xmlns:p14="http://schemas.microsoft.com/office/powerpoint/2010/main" val="3735747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9DF8C6-3B7C-D2FD-ED42-4B4D4D3EE5C7}"/>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FFBA5999-26FD-F12B-17A4-B6214EE8572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ED54B589-9E66-0756-3000-E0FD63C6502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86157543-2BA3-E36D-7196-0F111351DAB6}"/>
              </a:ext>
            </a:extLst>
          </p:cNvPr>
          <p:cNvSpPr>
            <a:spLocks noGrp="1"/>
          </p:cNvSpPr>
          <p:nvPr>
            <p:ph type="dt" sz="half" idx="10"/>
          </p:nvPr>
        </p:nvSpPr>
        <p:spPr/>
        <p:txBody>
          <a:bodyPr/>
          <a:lstStyle/>
          <a:p>
            <a:fld id="{8DD2086E-B05B-444E-948D-AC9031A4E436}" type="datetimeFigureOut">
              <a:rPr lang="en-GB" smtClean="0"/>
              <a:t>29/10/2024</a:t>
            </a:fld>
            <a:endParaRPr lang="en-GB"/>
          </a:p>
        </p:txBody>
      </p:sp>
      <p:sp>
        <p:nvSpPr>
          <p:cNvPr id="6" name="Espace réservé du pied de page 5">
            <a:extLst>
              <a:ext uri="{FF2B5EF4-FFF2-40B4-BE49-F238E27FC236}">
                <a16:creationId xmlns:a16="http://schemas.microsoft.com/office/drawing/2014/main" id="{9D451A5B-16E3-66F4-21BD-B928D7DBFDC1}"/>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8726B8D8-8326-A9CE-F375-E7C350699FBA}"/>
              </a:ext>
            </a:extLst>
          </p:cNvPr>
          <p:cNvSpPr>
            <a:spLocks noGrp="1"/>
          </p:cNvSpPr>
          <p:nvPr>
            <p:ph type="sldNum" sz="quarter" idx="12"/>
          </p:nvPr>
        </p:nvSpPr>
        <p:spPr/>
        <p:txBody>
          <a:bodyPr/>
          <a:lstStyle/>
          <a:p>
            <a:fld id="{60153CC0-AD08-9B40-A083-23C8EBDE1EBA}" type="slidenum">
              <a:rPr lang="en-GB" smtClean="0"/>
              <a:t>‹#›</a:t>
            </a:fld>
            <a:endParaRPr lang="en-GB"/>
          </a:p>
        </p:txBody>
      </p:sp>
    </p:spTree>
    <p:extLst>
      <p:ext uri="{BB962C8B-B14F-4D97-AF65-F5344CB8AC3E}">
        <p14:creationId xmlns:p14="http://schemas.microsoft.com/office/powerpoint/2010/main" val="64259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7E7201-15FD-D2F0-416F-CE533A8A388F}"/>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9836E927-0E44-85E2-8F81-827C262E90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E698AC0-B0C2-0239-676A-809B79045E1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89072B03-8236-1713-95FA-B1158D9E67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F498881-4B57-A896-F495-D276E37EC74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BACE253E-34DC-2958-7353-2585CCD56C8E}"/>
              </a:ext>
            </a:extLst>
          </p:cNvPr>
          <p:cNvSpPr>
            <a:spLocks noGrp="1"/>
          </p:cNvSpPr>
          <p:nvPr>
            <p:ph type="dt" sz="half" idx="10"/>
          </p:nvPr>
        </p:nvSpPr>
        <p:spPr/>
        <p:txBody>
          <a:bodyPr/>
          <a:lstStyle/>
          <a:p>
            <a:fld id="{8DD2086E-B05B-444E-948D-AC9031A4E436}" type="datetimeFigureOut">
              <a:rPr lang="en-GB" smtClean="0"/>
              <a:t>29/10/2024</a:t>
            </a:fld>
            <a:endParaRPr lang="en-GB"/>
          </a:p>
        </p:txBody>
      </p:sp>
      <p:sp>
        <p:nvSpPr>
          <p:cNvPr id="8" name="Espace réservé du pied de page 7">
            <a:extLst>
              <a:ext uri="{FF2B5EF4-FFF2-40B4-BE49-F238E27FC236}">
                <a16:creationId xmlns:a16="http://schemas.microsoft.com/office/drawing/2014/main" id="{77B05074-3591-5F73-D425-C7FCDD9835D5}"/>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0EC9D8E0-EAB6-FA77-5DB3-B1318F6431B6}"/>
              </a:ext>
            </a:extLst>
          </p:cNvPr>
          <p:cNvSpPr>
            <a:spLocks noGrp="1"/>
          </p:cNvSpPr>
          <p:nvPr>
            <p:ph type="sldNum" sz="quarter" idx="12"/>
          </p:nvPr>
        </p:nvSpPr>
        <p:spPr/>
        <p:txBody>
          <a:bodyPr/>
          <a:lstStyle/>
          <a:p>
            <a:fld id="{60153CC0-AD08-9B40-A083-23C8EBDE1EBA}" type="slidenum">
              <a:rPr lang="en-GB" smtClean="0"/>
              <a:t>‹#›</a:t>
            </a:fld>
            <a:endParaRPr lang="en-GB"/>
          </a:p>
        </p:txBody>
      </p:sp>
    </p:spTree>
    <p:extLst>
      <p:ext uri="{BB962C8B-B14F-4D97-AF65-F5344CB8AC3E}">
        <p14:creationId xmlns:p14="http://schemas.microsoft.com/office/powerpoint/2010/main" val="83109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0A767F65-887F-5145-94E7-553428EB5B87}" type="datetimeFigureOut">
              <a:rPr lang="en-GB" smtClean="0"/>
              <a:t>29/10/2024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2EDD53-3DAD-974C-975B-D45A3C273BEF}" type="slidenum">
              <a:rPr lang="en-GB" smtClean="0"/>
              <a:t>‹#›</a:t>
            </a:fld>
            <a:endParaRPr lang="en-GB"/>
          </a:p>
        </p:txBody>
      </p:sp>
    </p:spTree>
    <p:extLst>
      <p:ext uri="{BB962C8B-B14F-4D97-AF65-F5344CB8AC3E}">
        <p14:creationId xmlns:p14="http://schemas.microsoft.com/office/powerpoint/2010/main" val="2097595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858B55-58D4-1AE6-D102-B92CAAACCD4B}"/>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D29AEBBD-3C6F-B75B-BBBF-9909B63E8647}"/>
              </a:ext>
            </a:extLst>
          </p:cNvPr>
          <p:cNvSpPr>
            <a:spLocks noGrp="1"/>
          </p:cNvSpPr>
          <p:nvPr>
            <p:ph type="dt" sz="half" idx="10"/>
          </p:nvPr>
        </p:nvSpPr>
        <p:spPr/>
        <p:txBody>
          <a:bodyPr/>
          <a:lstStyle/>
          <a:p>
            <a:fld id="{8DD2086E-B05B-444E-948D-AC9031A4E436}" type="datetimeFigureOut">
              <a:rPr lang="en-GB" smtClean="0"/>
              <a:t>29/10/2024</a:t>
            </a:fld>
            <a:endParaRPr lang="en-GB"/>
          </a:p>
        </p:txBody>
      </p:sp>
      <p:sp>
        <p:nvSpPr>
          <p:cNvPr id="4" name="Espace réservé du pied de page 3">
            <a:extLst>
              <a:ext uri="{FF2B5EF4-FFF2-40B4-BE49-F238E27FC236}">
                <a16:creationId xmlns:a16="http://schemas.microsoft.com/office/drawing/2014/main" id="{EC5E4EA5-E6CA-D73A-6CAE-55E67EE0F983}"/>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DD7FFCE6-6FFC-01E1-D703-573E96970392}"/>
              </a:ext>
            </a:extLst>
          </p:cNvPr>
          <p:cNvSpPr>
            <a:spLocks noGrp="1"/>
          </p:cNvSpPr>
          <p:nvPr>
            <p:ph type="sldNum" sz="quarter" idx="12"/>
          </p:nvPr>
        </p:nvSpPr>
        <p:spPr/>
        <p:txBody>
          <a:bodyPr/>
          <a:lstStyle/>
          <a:p>
            <a:fld id="{60153CC0-AD08-9B40-A083-23C8EBDE1EBA}" type="slidenum">
              <a:rPr lang="en-GB" smtClean="0"/>
              <a:t>‹#›</a:t>
            </a:fld>
            <a:endParaRPr lang="en-GB"/>
          </a:p>
        </p:txBody>
      </p:sp>
    </p:spTree>
    <p:extLst>
      <p:ext uri="{BB962C8B-B14F-4D97-AF65-F5344CB8AC3E}">
        <p14:creationId xmlns:p14="http://schemas.microsoft.com/office/powerpoint/2010/main" val="3111195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4644473-E86D-8200-E493-DF6CB789263F}"/>
              </a:ext>
            </a:extLst>
          </p:cNvPr>
          <p:cNvSpPr>
            <a:spLocks noGrp="1"/>
          </p:cNvSpPr>
          <p:nvPr>
            <p:ph type="dt" sz="half" idx="10"/>
          </p:nvPr>
        </p:nvSpPr>
        <p:spPr/>
        <p:txBody>
          <a:bodyPr/>
          <a:lstStyle/>
          <a:p>
            <a:fld id="{8DD2086E-B05B-444E-948D-AC9031A4E436}" type="datetimeFigureOut">
              <a:rPr lang="en-GB" smtClean="0"/>
              <a:t>29/10/2024</a:t>
            </a:fld>
            <a:endParaRPr lang="en-GB"/>
          </a:p>
        </p:txBody>
      </p:sp>
      <p:sp>
        <p:nvSpPr>
          <p:cNvPr id="3" name="Espace réservé du pied de page 2">
            <a:extLst>
              <a:ext uri="{FF2B5EF4-FFF2-40B4-BE49-F238E27FC236}">
                <a16:creationId xmlns:a16="http://schemas.microsoft.com/office/drawing/2014/main" id="{118B77C1-C31D-D56E-2DF7-A07FBCA730A1}"/>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BB6BBB6E-015D-BD03-34A0-FED0763F36F7}"/>
              </a:ext>
            </a:extLst>
          </p:cNvPr>
          <p:cNvSpPr>
            <a:spLocks noGrp="1"/>
          </p:cNvSpPr>
          <p:nvPr>
            <p:ph type="sldNum" sz="quarter" idx="12"/>
          </p:nvPr>
        </p:nvSpPr>
        <p:spPr/>
        <p:txBody>
          <a:bodyPr/>
          <a:lstStyle/>
          <a:p>
            <a:fld id="{60153CC0-AD08-9B40-A083-23C8EBDE1EBA}" type="slidenum">
              <a:rPr lang="en-GB" smtClean="0"/>
              <a:t>‹#›</a:t>
            </a:fld>
            <a:endParaRPr lang="en-GB"/>
          </a:p>
        </p:txBody>
      </p:sp>
    </p:spTree>
    <p:extLst>
      <p:ext uri="{BB962C8B-B14F-4D97-AF65-F5344CB8AC3E}">
        <p14:creationId xmlns:p14="http://schemas.microsoft.com/office/powerpoint/2010/main" val="315369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1FA73F-588E-8951-AD1B-9AF573712D0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4239CFDC-6E77-91B9-6A7F-3518451600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1494D00A-170F-2E8F-55D5-FCCAE2DE06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F7DA07B-14D2-8205-FA03-608435B69490}"/>
              </a:ext>
            </a:extLst>
          </p:cNvPr>
          <p:cNvSpPr>
            <a:spLocks noGrp="1"/>
          </p:cNvSpPr>
          <p:nvPr>
            <p:ph type="dt" sz="half" idx="10"/>
          </p:nvPr>
        </p:nvSpPr>
        <p:spPr/>
        <p:txBody>
          <a:bodyPr/>
          <a:lstStyle/>
          <a:p>
            <a:fld id="{8DD2086E-B05B-444E-948D-AC9031A4E436}" type="datetimeFigureOut">
              <a:rPr lang="en-GB" smtClean="0"/>
              <a:t>29/10/2024</a:t>
            </a:fld>
            <a:endParaRPr lang="en-GB"/>
          </a:p>
        </p:txBody>
      </p:sp>
      <p:sp>
        <p:nvSpPr>
          <p:cNvPr id="6" name="Espace réservé du pied de page 5">
            <a:extLst>
              <a:ext uri="{FF2B5EF4-FFF2-40B4-BE49-F238E27FC236}">
                <a16:creationId xmlns:a16="http://schemas.microsoft.com/office/drawing/2014/main" id="{C0672397-22C5-D0C6-D3D4-B95F11300456}"/>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3868670E-100F-CC96-4ADF-2E69EDC1D867}"/>
              </a:ext>
            </a:extLst>
          </p:cNvPr>
          <p:cNvSpPr>
            <a:spLocks noGrp="1"/>
          </p:cNvSpPr>
          <p:nvPr>
            <p:ph type="sldNum" sz="quarter" idx="12"/>
          </p:nvPr>
        </p:nvSpPr>
        <p:spPr/>
        <p:txBody>
          <a:bodyPr/>
          <a:lstStyle/>
          <a:p>
            <a:fld id="{60153CC0-AD08-9B40-A083-23C8EBDE1EBA}" type="slidenum">
              <a:rPr lang="en-GB" smtClean="0"/>
              <a:t>‹#›</a:t>
            </a:fld>
            <a:endParaRPr lang="en-GB"/>
          </a:p>
        </p:txBody>
      </p:sp>
    </p:spTree>
    <p:extLst>
      <p:ext uri="{BB962C8B-B14F-4D97-AF65-F5344CB8AC3E}">
        <p14:creationId xmlns:p14="http://schemas.microsoft.com/office/powerpoint/2010/main" val="1224119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E21558-26D5-DB0E-6A58-28488C3861E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AB6B2C2A-833C-EF8C-2E29-4282F133B5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126738C2-0E78-F739-BC72-933AB1B23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954F148-41C0-0038-359B-6715C81CE751}"/>
              </a:ext>
            </a:extLst>
          </p:cNvPr>
          <p:cNvSpPr>
            <a:spLocks noGrp="1"/>
          </p:cNvSpPr>
          <p:nvPr>
            <p:ph type="dt" sz="half" idx="10"/>
          </p:nvPr>
        </p:nvSpPr>
        <p:spPr/>
        <p:txBody>
          <a:bodyPr/>
          <a:lstStyle/>
          <a:p>
            <a:fld id="{8DD2086E-B05B-444E-948D-AC9031A4E436}" type="datetimeFigureOut">
              <a:rPr lang="en-GB" smtClean="0"/>
              <a:t>29/10/2024</a:t>
            </a:fld>
            <a:endParaRPr lang="en-GB"/>
          </a:p>
        </p:txBody>
      </p:sp>
      <p:sp>
        <p:nvSpPr>
          <p:cNvPr id="6" name="Espace réservé du pied de page 5">
            <a:extLst>
              <a:ext uri="{FF2B5EF4-FFF2-40B4-BE49-F238E27FC236}">
                <a16:creationId xmlns:a16="http://schemas.microsoft.com/office/drawing/2014/main" id="{E2EC0C76-03C6-AA00-8E2E-2471C7B8A141}"/>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2F0C5C9C-4E22-8167-C64A-6ABA5C7DCA63}"/>
              </a:ext>
            </a:extLst>
          </p:cNvPr>
          <p:cNvSpPr>
            <a:spLocks noGrp="1"/>
          </p:cNvSpPr>
          <p:nvPr>
            <p:ph type="sldNum" sz="quarter" idx="12"/>
          </p:nvPr>
        </p:nvSpPr>
        <p:spPr/>
        <p:txBody>
          <a:bodyPr/>
          <a:lstStyle/>
          <a:p>
            <a:fld id="{60153CC0-AD08-9B40-A083-23C8EBDE1EBA}" type="slidenum">
              <a:rPr lang="en-GB" smtClean="0"/>
              <a:t>‹#›</a:t>
            </a:fld>
            <a:endParaRPr lang="en-GB"/>
          </a:p>
        </p:txBody>
      </p:sp>
    </p:spTree>
    <p:extLst>
      <p:ext uri="{BB962C8B-B14F-4D97-AF65-F5344CB8AC3E}">
        <p14:creationId xmlns:p14="http://schemas.microsoft.com/office/powerpoint/2010/main" val="1102341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0D6263-57EE-C77C-FD8A-1DDDB72C6A81}"/>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94E6D515-C5DC-D7BB-DF6C-1F1BBE5FE6D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5C0445D6-4365-F483-2CB5-C27D3555896E}"/>
              </a:ext>
            </a:extLst>
          </p:cNvPr>
          <p:cNvSpPr>
            <a:spLocks noGrp="1"/>
          </p:cNvSpPr>
          <p:nvPr>
            <p:ph type="dt" sz="half" idx="10"/>
          </p:nvPr>
        </p:nvSpPr>
        <p:spPr/>
        <p:txBody>
          <a:bodyPr/>
          <a:lstStyle/>
          <a:p>
            <a:fld id="{8DD2086E-B05B-444E-948D-AC9031A4E436}" type="datetimeFigureOut">
              <a:rPr lang="en-GB" smtClean="0"/>
              <a:t>29/10/2024</a:t>
            </a:fld>
            <a:endParaRPr lang="en-GB"/>
          </a:p>
        </p:txBody>
      </p:sp>
      <p:sp>
        <p:nvSpPr>
          <p:cNvPr id="5" name="Espace réservé du pied de page 4">
            <a:extLst>
              <a:ext uri="{FF2B5EF4-FFF2-40B4-BE49-F238E27FC236}">
                <a16:creationId xmlns:a16="http://schemas.microsoft.com/office/drawing/2014/main" id="{37FF4DA1-37D9-3774-1653-1DE164BF35AC}"/>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D527CDB0-BAF1-FC1B-8566-F0F8175AB02F}"/>
              </a:ext>
            </a:extLst>
          </p:cNvPr>
          <p:cNvSpPr>
            <a:spLocks noGrp="1"/>
          </p:cNvSpPr>
          <p:nvPr>
            <p:ph type="sldNum" sz="quarter" idx="12"/>
          </p:nvPr>
        </p:nvSpPr>
        <p:spPr/>
        <p:txBody>
          <a:bodyPr/>
          <a:lstStyle/>
          <a:p>
            <a:fld id="{60153CC0-AD08-9B40-A083-23C8EBDE1EBA}" type="slidenum">
              <a:rPr lang="en-GB" smtClean="0"/>
              <a:t>‹#›</a:t>
            </a:fld>
            <a:endParaRPr lang="en-GB"/>
          </a:p>
        </p:txBody>
      </p:sp>
    </p:spTree>
    <p:extLst>
      <p:ext uri="{BB962C8B-B14F-4D97-AF65-F5344CB8AC3E}">
        <p14:creationId xmlns:p14="http://schemas.microsoft.com/office/powerpoint/2010/main" val="4121607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EA9697A-9F9C-B558-84F5-DF98F264819C}"/>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CC116BC8-F7FD-E465-DC93-1D162577B16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723B5068-B8A8-E7C5-C8E6-89E5C89A63A2}"/>
              </a:ext>
            </a:extLst>
          </p:cNvPr>
          <p:cNvSpPr>
            <a:spLocks noGrp="1"/>
          </p:cNvSpPr>
          <p:nvPr>
            <p:ph type="dt" sz="half" idx="10"/>
          </p:nvPr>
        </p:nvSpPr>
        <p:spPr/>
        <p:txBody>
          <a:bodyPr/>
          <a:lstStyle/>
          <a:p>
            <a:fld id="{8DD2086E-B05B-444E-948D-AC9031A4E436}" type="datetimeFigureOut">
              <a:rPr lang="en-GB" smtClean="0"/>
              <a:t>29/10/2024</a:t>
            </a:fld>
            <a:endParaRPr lang="en-GB"/>
          </a:p>
        </p:txBody>
      </p:sp>
      <p:sp>
        <p:nvSpPr>
          <p:cNvPr id="5" name="Espace réservé du pied de page 4">
            <a:extLst>
              <a:ext uri="{FF2B5EF4-FFF2-40B4-BE49-F238E27FC236}">
                <a16:creationId xmlns:a16="http://schemas.microsoft.com/office/drawing/2014/main" id="{5BDC9387-68CE-DDCF-0B29-2FD734EF3FA4}"/>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F1E46936-0476-5087-452A-18313C4959A5}"/>
              </a:ext>
            </a:extLst>
          </p:cNvPr>
          <p:cNvSpPr>
            <a:spLocks noGrp="1"/>
          </p:cNvSpPr>
          <p:nvPr>
            <p:ph type="sldNum" sz="quarter" idx="12"/>
          </p:nvPr>
        </p:nvSpPr>
        <p:spPr/>
        <p:txBody>
          <a:bodyPr/>
          <a:lstStyle/>
          <a:p>
            <a:fld id="{60153CC0-AD08-9B40-A083-23C8EBDE1EBA}" type="slidenum">
              <a:rPr lang="en-GB" smtClean="0"/>
              <a:t>‹#›</a:t>
            </a:fld>
            <a:endParaRPr lang="en-GB"/>
          </a:p>
        </p:txBody>
      </p:sp>
    </p:spTree>
    <p:extLst>
      <p:ext uri="{BB962C8B-B14F-4D97-AF65-F5344CB8AC3E}">
        <p14:creationId xmlns:p14="http://schemas.microsoft.com/office/powerpoint/2010/main" val="30901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fr-FR"/>
              <a:t>Modifiez le style du titre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A767F65-887F-5145-94E7-553428EB5B87}" type="datetimeFigureOut">
              <a:rPr lang="en-GB" smtClean="0"/>
              <a:t>29/10/2024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2EDD53-3DAD-974C-975B-D45A3C273BEF}" type="slidenum">
              <a:rPr lang="en-GB" smtClean="0"/>
              <a:t>‹#›</a:t>
            </a:fld>
            <a:endParaRPr lang="en-GB"/>
          </a:p>
        </p:txBody>
      </p:sp>
    </p:spTree>
    <p:extLst>
      <p:ext uri="{BB962C8B-B14F-4D97-AF65-F5344CB8AC3E}">
        <p14:creationId xmlns:p14="http://schemas.microsoft.com/office/powerpoint/2010/main" val="248282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fr-FR"/>
              <a:t>Modifiez le style du titre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0A767F65-887F-5145-94E7-553428EB5B87}" type="datetimeFigureOut">
              <a:rPr lang="en-GB" smtClean="0"/>
              <a:t>29/10/2024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2EDD53-3DAD-974C-975B-D45A3C273BEF}" type="slidenum">
              <a:rPr lang="en-GB" smtClean="0"/>
              <a:t>‹#›</a:t>
            </a:fld>
            <a:endParaRPr lang="en-GB"/>
          </a:p>
        </p:txBody>
      </p:sp>
    </p:spTree>
    <p:extLst>
      <p:ext uri="{BB962C8B-B14F-4D97-AF65-F5344CB8AC3E}">
        <p14:creationId xmlns:p14="http://schemas.microsoft.com/office/powerpoint/2010/main" val="1785992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fr-FR"/>
              <a:t>Modifiez le style du titre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0A767F65-887F-5145-94E7-553428EB5B87}" type="datetimeFigureOut">
              <a:rPr lang="en-GB" smtClean="0"/>
              <a:t>29/10/2024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2EDD53-3DAD-974C-975B-D45A3C273BEF}" type="slidenum">
              <a:rPr lang="en-GB" smtClean="0"/>
              <a:t>‹#›</a:t>
            </a:fld>
            <a:endParaRPr lang="en-GB"/>
          </a:p>
        </p:txBody>
      </p:sp>
    </p:spTree>
    <p:extLst>
      <p:ext uri="{BB962C8B-B14F-4D97-AF65-F5344CB8AC3E}">
        <p14:creationId xmlns:p14="http://schemas.microsoft.com/office/powerpoint/2010/main" val="1094650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0A767F65-887F-5145-94E7-553428EB5B87}" type="datetimeFigureOut">
              <a:rPr lang="en-GB" smtClean="0"/>
              <a:t>29/10/2024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2EDD53-3DAD-974C-975B-D45A3C273BEF}" type="slidenum">
              <a:rPr lang="en-GB" smtClean="0"/>
              <a:t>‹#›</a:t>
            </a:fld>
            <a:endParaRPr lang="en-GB"/>
          </a:p>
        </p:txBody>
      </p:sp>
    </p:spTree>
    <p:extLst>
      <p:ext uri="{BB962C8B-B14F-4D97-AF65-F5344CB8AC3E}">
        <p14:creationId xmlns:p14="http://schemas.microsoft.com/office/powerpoint/2010/main" val="512969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767F65-887F-5145-94E7-553428EB5B87}" type="datetimeFigureOut">
              <a:rPr lang="en-GB" smtClean="0"/>
              <a:t>29/10/2024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2EDD53-3DAD-974C-975B-D45A3C273BEF}" type="slidenum">
              <a:rPr lang="en-GB" smtClean="0"/>
              <a:t>‹#›</a:t>
            </a:fld>
            <a:endParaRPr lang="en-GB"/>
          </a:p>
        </p:txBody>
      </p:sp>
    </p:spTree>
    <p:extLst>
      <p:ext uri="{BB962C8B-B14F-4D97-AF65-F5344CB8AC3E}">
        <p14:creationId xmlns:p14="http://schemas.microsoft.com/office/powerpoint/2010/main" val="2016803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A767F65-887F-5145-94E7-553428EB5B87}" type="datetimeFigureOut">
              <a:rPr lang="en-GB" smtClean="0"/>
              <a:t>29/10/2024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2EDD53-3DAD-974C-975B-D45A3C273BEF}" type="slidenum">
              <a:rPr lang="en-GB" smtClean="0"/>
              <a:t>‹#›</a:t>
            </a:fld>
            <a:endParaRPr lang="en-GB"/>
          </a:p>
        </p:txBody>
      </p:sp>
    </p:spTree>
    <p:extLst>
      <p:ext uri="{BB962C8B-B14F-4D97-AF65-F5344CB8AC3E}">
        <p14:creationId xmlns:p14="http://schemas.microsoft.com/office/powerpoint/2010/main" val="1769268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A767F65-887F-5145-94E7-553428EB5B87}" type="datetimeFigureOut">
              <a:rPr lang="en-GB" smtClean="0"/>
              <a:t>29/10/2024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2EDD53-3DAD-974C-975B-D45A3C273BEF}" type="slidenum">
              <a:rPr lang="en-GB" smtClean="0"/>
              <a:t>‹#›</a:t>
            </a:fld>
            <a:endParaRPr lang="en-GB"/>
          </a:p>
        </p:txBody>
      </p:sp>
    </p:spTree>
    <p:extLst>
      <p:ext uri="{BB962C8B-B14F-4D97-AF65-F5344CB8AC3E}">
        <p14:creationId xmlns:p14="http://schemas.microsoft.com/office/powerpoint/2010/main" val="468488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67F65-887F-5145-94E7-553428EB5B87}" type="datetimeFigureOut">
              <a:rPr lang="en-GB" smtClean="0"/>
              <a:t>29/10/2024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694383" y="6366893"/>
            <a:ext cx="1171483" cy="370134"/>
          </a:xfrm>
          <a:prstGeom prst="rect">
            <a:avLst/>
          </a:prstGeom>
        </p:spPr>
      </p:pic>
      <p:sp>
        <p:nvSpPr>
          <p:cNvPr id="6" name="Slide Number Placeholder 5"/>
          <p:cNvSpPr>
            <a:spLocks noGrp="1"/>
          </p:cNvSpPr>
          <p:nvPr>
            <p:ph type="sldNum" sz="quarter" idx="4"/>
          </p:nvPr>
        </p:nvSpPr>
        <p:spPr>
          <a:xfrm>
            <a:off x="8538172" y="63103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2EDD53-3DAD-974C-975B-D45A3C273BEF}" type="slidenum">
              <a:rPr lang="en-GB" smtClean="0"/>
              <a:t>‹#›</a:t>
            </a:fld>
            <a:endParaRPr lang="en-GB"/>
          </a:p>
        </p:txBody>
      </p:sp>
      <p:sp>
        <p:nvSpPr>
          <p:cNvPr id="8" name="Espace réservé du titre 7">
            <a:extLst>
              <a:ext uri="{FF2B5EF4-FFF2-40B4-BE49-F238E27FC236}">
                <a16:creationId xmlns:a16="http://schemas.microsoft.com/office/drawing/2014/main" id="{8D134111-65DC-4150-A88F-D8E28E8ED4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9" name="Oval 7">
            <a:extLst>
              <a:ext uri="{FF2B5EF4-FFF2-40B4-BE49-F238E27FC236}">
                <a16:creationId xmlns:a16="http://schemas.microsoft.com/office/drawing/2014/main" id="{384E4127-B224-E2FB-7815-BB80B6BA648C}"/>
              </a:ext>
            </a:extLst>
          </p:cNvPr>
          <p:cNvSpPr/>
          <p:nvPr userDrawn="1"/>
        </p:nvSpPr>
        <p:spPr>
          <a:xfrm>
            <a:off x="64146" y="6157604"/>
            <a:ext cx="579422" cy="5794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C6797039-F0C9-6726-9203-3937AEB19CE4}"/>
              </a:ext>
            </a:extLst>
          </p:cNvPr>
          <p:cNvSpPr txBox="1">
            <a:spLocks/>
          </p:cNvSpPr>
          <p:nvPr userDrawn="1"/>
        </p:nvSpPr>
        <p:spPr>
          <a:xfrm>
            <a:off x="27932" y="6291914"/>
            <a:ext cx="651850" cy="288941"/>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42754F-0B62-BB43-A2E4-46EE8B5A483D}" type="slidenum">
              <a:rPr lang="en-US" smtClean="0"/>
              <a:pPr/>
              <a:t>‹#›</a:t>
            </a:fld>
            <a:endParaRPr lang="en-US"/>
          </a:p>
        </p:txBody>
      </p:sp>
    </p:spTree>
    <p:extLst>
      <p:ext uri="{BB962C8B-B14F-4D97-AF65-F5344CB8AC3E}">
        <p14:creationId xmlns:p14="http://schemas.microsoft.com/office/powerpoint/2010/main" val="2437655089"/>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1" r:id="rId12"/>
    <p:sldLayoutId id="2147483690" r:id="rId13"/>
    <p:sldLayoutId id="2147483705" r:id="rId14"/>
  </p:sldLayoutIdLst>
  <p:txStyles>
    <p:title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diz Trial"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diz Trial"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diz Trial"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3C17D52-003E-5506-83A3-9A1C1F43E5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819CD035-E189-3800-2973-28C79509D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074C156C-1EDB-6276-0802-E2E89D4821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2086E-B05B-444E-948D-AC9031A4E436}" type="datetimeFigureOut">
              <a:rPr lang="en-GB" smtClean="0"/>
              <a:t>29/10/2024</a:t>
            </a:fld>
            <a:endParaRPr lang="en-GB"/>
          </a:p>
        </p:txBody>
      </p:sp>
      <p:sp>
        <p:nvSpPr>
          <p:cNvPr id="5" name="Espace réservé du pied de page 4">
            <a:extLst>
              <a:ext uri="{FF2B5EF4-FFF2-40B4-BE49-F238E27FC236}">
                <a16:creationId xmlns:a16="http://schemas.microsoft.com/office/drawing/2014/main" id="{96915346-55C7-D885-BEA2-6FB59BA0FC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A0DB89B7-1217-03BF-343F-A99105E4D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53CC0-AD08-9B40-A083-23C8EBDE1EBA}" type="slidenum">
              <a:rPr lang="en-GB" smtClean="0"/>
              <a:t>‹#›</a:t>
            </a:fld>
            <a:endParaRPr lang="en-GB"/>
          </a:p>
        </p:txBody>
      </p:sp>
    </p:spTree>
    <p:extLst>
      <p:ext uri="{BB962C8B-B14F-4D97-AF65-F5344CB8AC3E}">
        <p14:creationId xmlns:p14="http://schemas.microsoft.com/office/powerpoint/2010/main" val="241655995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sunresorts"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mailto:info@sunlife.mu" TargetMode="External"/><Relationship Id="rId5" Type="http://schemas.openxmlformats.org/officeDocument/2006/relationships/hyperlink" Target="https://www.linkedin.com/company/sun-resorts-hotels/" TargetMode="External"/><Relationship Id="rId4" Type="http://schemas.openxmlformats.org/officeDocument/2006/relationships/hyperlink" Target="https://www.instagram.com/sunresort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2">
            <a:extLst>
              <a:ext uri="{FF2B5EF4-FFF2-40B4-BE49-F238E27FC236}">
                <a16:creationId xmlns:a16="http://schemas.microsoft.com/office/drawing/2014/main" id="{581D1858-E284-283D-FE3B-6C0A986170D4}"/>
              </a:ext>
            </a:extLst>
          </p:cNvPr>
          <p:cNvPicPr/>
          <p:nvPr/>
        </p:nvPicPr>
        <p:blipFill>
          <a:blip r:embed="rId3" cstate="print"/>
          <a:stretch>
            <a:fillRect/>
          </a:stretch>
        </p:blipFill>
        <p:spPr>
          <a:xfrm>
            <a:off x="0" y="0"/>
            <a:ext cx="12191141" cy="6857519"/>
          </a:xfrm>
          <a:prstGeom prst="rect">
            <a:avLst/>
          </a:prstGeom>
        </p:spPr>
      </p:pic>
      <p:sp>
        <p:nvSpPr>
          <p:cNvPr id="10" name="TextBox 27">
            <a:extLst>
              <a:ext uri="{FF2B5EF4-FFF2-40B4-BE49-F238E27FC236}">
                <a16:creationId xmlns:a16="http://schemas.microsoft.com/office/drawing/2014/main" id="{6D28C21C-61D0-8948-46FE-7BC711E41887}"/>
              </a:ext>
            </a:extLst>
          </p:cNvPr>
          <p:cNvSpPr txBox="1"/>
          <p:nvPr/>
        </p:nvSpPr>
        <p:spPr>
          <a:xfrm>
            <a:off x="2629905" y="1655538"/>
            <a:ext cx="6931323" cy="1569660"/>
          </a:xfrm>
          <a:prstGeom prst="rect">
            <a:avLst/>
          </a:prstGeom>
          <a:noFill/>
        </p:spPr>
        <p:txBody>
          <a:bodyPr wrap="square" rtlCol="0">
            <a:spAutoFit/>
          </a:bodyPr>
          <a:lstStyle/>
          <a:p>
            <a:pPr algn="ctr"/>
            <a:r>
              <a:rPr lang="en-US" sz="4800" b="1" dirty="0" smtClean="0">
                <a:solidFill>
                  <a:schemeClr val="tx2"/>
                </a:solidFill>
                <a:latin typeface="Bianco Serif" pitchFamily="2" charset="77"/>
                <a:cs typeface="Arial Black" panose="020B0604020202020204" pitchFamily="34" charset="0"/>
              </a:rPr>
              <a:t>Update on new guest </a:t>
            </a:r>
            <a:r>
              <a:rPr lang="en-US" sz="4800" b="1" dirty="0">
                <a:solidFill>
                  <a:schemeClr val="tx2"/>
                </a:solidFill>
                <a:latin typeface="Bianco Serif" pitchFamily="2" charset="77"/>
                <a:cs typeface="Arial Black" panose="020B0604020202020204" pitchFamily="34" charset="0"/>
              </a:rPr>
              <a:t>e</a:t>
            </a:r>
            <a:r>
              <a:rPr lang="en-US" sz="4800" b="1" dirty="0" smtClean="0">
                <a:solidFill>
                  <a:schemeClr val="tx2"/>
                </a:solidFill>
                <a:latin typeface="Bianco Serif" pitchFamily="2" charset="77"/>
                <a:cs typeface="Arial Black" panose="020B0604020202020204" pitchFamily="34" charset="0"/>
              </a:rPr>
              <a:t>xperiences</a:t>
            </a:r>
            <a:endParaRPr lang="en-US" sz="4800" b="1" dirty="0">
              <a:solidFill>
                <a:schemeClr val="tx2"/>
              </a:solidFill>
              <a:latin typeface="Bianco Serif" pitchFamily="2" charset="77"/>
              <a:cs typeface="Arial Black" panose="020B0604020202020204" pitchFamily="34" charset="0"/>
            </a:endParaRPr>
          </a:p>
        </p:txBody>
      </p:sp>
      <p:sp>
        <p:nvSpPr>
          <p:cNvPr id="13" name="TextBox 28">
            <a:extLst>
              <a:ext uri="{FF2B5EF4-FFF2-40B4-BE49-F238E27FC236}">
                <a16:creationId xmlns:a16="http://schemas.microsoft.com/office/drawing/2014/main" id="{EFA5C5CE-B836-61F2-FA83-84A02C05E75B}"/>
              </a:ext>
            </a:extLst>
          </p:cNvPr>
          <p:cNvSpPr txBox="1"/>
          <p:nvPr/>
        </p:nvSpPr>
        <p:spPr>
          <a:xfrm>
            <a:off x="4135583" y="5321132"/>
            <a:ext cx="3919963" cy="646331"/>
          </a:xfrm>
          <a:prstGeom prst="rect">
            <a:avLst/>
          </a:prstGeom>
          <a:noFill/>
        </p:spPr>
        <p:txBody>
          <a:bodyPr wrap="square" rtlCol="0">
            <a:spAutoFit/>
          </a:bodyPr>
          <a:lstStyle/>
          <a:p>
            <a:pPr algn="ctr"/>
            <a:r>
              <a:rPr lang="en-US">
                <a:solidFill>
                  <a:schemeClr val="accent6"/>
                </a:solidFill>
                <a:latin typeface="Cadiz Trial" pitchFamily="2" charset="0"/>
              </a:rPr>
              <a:t>Beatrice Tsang</a:t>
            </a:r>
          </a:p>
          <a:p>
            <a:pPr algn="ctr"/>
            <a:r>
              <a:rPr lang="en-US">
                <a:solidFill>
                  <a:schemeClr val="accent6"/>
                </a:solidFill>
                <a:latin typeface="Cadiz Trial" pitchFamily="2" charset="0"/>
              </a:rPr>
              <a:t>Group Guest Experience Designer </a:t>
            </a:r>
          </a:p>
        </p:txBody>
      </p:sp>
      <p:sp>
        <p:nvSpPr>
          <p:cNvPr id="7" name="TextBox 6">
            <a:extLst>
              <a:ext uri="{FF2B5EF4-FFF2-40B4-BE49-F238E27FC236}">
                <a16:creationId xmlns:a16="http://schemas.microsoft.com/office/drawing/2014/main" id="{93D62EFA-D7E4-4B10-B9C9-6BB9630DB932}"/>
              </a:ext>
            </a:extLst>
          </p:cNvPr>
          <p:cNvSpPr txBox="1"/>
          <p:nvPr/>
        </p:nvSpPr>
        <p:spPr>
          <a:xfrm>
            <a:off x="3858888" y="3244093"/>
            <a:ext cx="4473355" cy="369332"/>
          </a:xfrm>
          <a:prstGeom prst="rect">
            <a:avLst/>
          </a:prstGeom>
          <a:noFill/>
        </p:spPr>
        <p:txBody>
          <a:bodyPr wrap="square" rtlCol="0">
            <a:spAutoFit/>
          </a:bodyPr>
          <a:lstStyle/>
          <a:p>
            <a:pPr algn="ctr"/>
            <a:r>
              <a:rPr lang="en-US" b="1" dirty="0" smtClean="0">
                <a:solidFill>
                  <a:schemeClr val="tx2"/>
                </a:solidFill>
              </a:rPr>
              <a:t>1</a:t>
            </a:r>
            <a:r>
              <a:rPr lang="en-US" b="1" baseline="30000" dirty="0" smtClean="0">
                <a:solidFill>
                  <a:schemeClr val="tx2"/>
                </a:solidFill>
              </a:rPr>
              <a:t>st</a:t>
            </a:r>
            <a:r>
              <a:rPr lang="en-US" b="1" dirty="0" smtClean="0">
                <a:solidFill>
                  <a:schemeClr val="tx2"/>
                </a:solidFill>
              </a:rPr>
              <a:t> November </a:t>
            </a:r>
            <a:r>
              <a:rPr lang="en-US" b="1" dirty="0">
                <a:solidFill>
                  <a:schemeClr val="tx2"/>
                </a:solidFill>
              </a:rPr>
              <a:t>2024 </a:t>
            </a:r>
            <a:endParaRPr lang="en-US" sz="2800" b="1" dirty="0">
              <a:solidFill>
                <a:schemeClr val="tx2"/>
              </a:solidFill>
              <a:latin typeface="Cadiz" pitchFamily="50" charset="0"/>
              <a:cs typeface="Arial Black" panose="020B0604020202020204" pitchFamily="34" charset="0"/>
            </a:endParaRPr>
          </a:p>
        </p:txBody>
      </p:sp>
      <p:grpSp>
        <p:nvGrpSpPr>
          <p:cNvPr id="8" name="object 4">
            <a:extLst>
              <a:ext uri="{FF2B5EF4-FFF2-40B4-BE49-F238E27FC236}">
                <a16:creationId xmlns:a16="http://schemas.microsoft.com/office/drawing/2014/main" id="{A4546086-FA77-4FB2-8C06-310725CEC7AC}"/>
              </a:ext>
            </a:extLst>
          </p:cNvPr>
          <p:cNvGrpSpPr/>
          <p:nvPr/>
        </p:nvGrpSpPr>
        <p:grpSpPr>
          <a:xfrm>
            <a:off x="4689164" y="383597"/>
            <a:ext cx="2813667" cy="888344"/>
            <a:chOff x="8709900" y="4824528"/>
            <a:chExt cx="4639945" cy="1464945"/>
          </a:xfrm>
        </p:grpSpPr>
        <p:sp>
          <p:nvSpPr>
            <p:cNvPr id="14" name="object 5">
              <a:extLst>
                <a:ext uri="{FF2B5EF4-FFF2-40B4-BE49-F238E27FC236}">
                  <a16:creationId xmlns:a16="http://schemas.microsoft.com/office/drawing/2014/main" id="{CA658878-3EDE-4696-83B8-A80142C687AF}"/>
                </a:ext>
              </a:extLst>
            </p:cNvPr>
            <p:cNvSpPr/>
            <p:nvPr/>
          </p:nvSpPr>
          <p:spPr>
            <a:xfrm>
              <a:off x="11567898" y="4853886"/>
              <a:ext cx="370205" cy="1182370"/>
            </a:xfrm>
            <a:custGeom>
              <a:avLst/>
              <a:gdLst/>
              <a:ahLst/>
              <a:cxnLst/>
              <a:rect l="l" t="t" r="r" b="b"/>
              <a:pathLst>
                <a:path w="370204" h="1182370">
                  <a:moveTo>
                    <a:pt x="352795" y="0"/>
                  </a:moveTo>
                  <a:lnTo>
                    <a:pt x="83096" y="28229"/>
                  </a:lnTo>
                  <a:lnTo>
                    <a:pt x="76835" y="51757"/>
                  </a:lnTo>
                  <a:lnTo>
                    <a:pt x="178748" y="61160"/>
                  </a:lnTo>
                  <a:lnTo>
                    <a:pt x="188146" y="62195"/>
                  </a:lnTo>
                  <a:lnTo>
                    <a:pt x="214810" y="78395"/>
                  </a:lnTo>
                  <a:lnTo>
                    <a:pt x="214810" y="93054"/>
                  </a:lnTo>
                  <a:lnTo>
                    <a:pt x="213763" y="100897"/>
                  </a:lnTo>
                  <a:lnTo>
                    <a:pt x="211668" y="111336"/>
                  </a:lnTo>
                  <a:lnTo>
                    <a:pt x="14104" y="965886"/>
                  </a:lnTo>
                  <a:lnTo>
                    <a:pt x="7933" y="995585"/>
                  </a:lnTo>
                  <a:lnTo>
                    <a:pt x="3526" y="1021950"/>
                  </a:lnTo>
                  <a:lnTo>
                    <a:pt x="881" y="1044981"/>
                  </a:lnTo>
                  <a:lnTo>
                    <a:pt x="0" y="1064679"/>
                  </a:lnTo>
                  <a:lnTo>
                    <a:pt x="1958" y="1090658"/>
                  </a:lnTo>
                  <a:lnTo>
                    <a:pt x="17634" y="1133769"/>
                  </a:lnTo>
                  <a:lnTo>
                    <a:pt x="48407" y="1164624"/>
                  </a:lnTo>
                  <a:lnTo>
                    <a:pt x="90744" y="1180306"/>
                  </a:lnTo>
                  <a:lnTo>
                    <a:pt x="116038" y="1182267"/>
                  </a:lnTo>
                  <a:lnTo>
                    <a:pt x="145624" y="1179429"/>
                  </a:lnTo>
                  <a:lnTo>
                    <a:pt x="203639" y="1156704"/>
                  </a:lnTo>
                  <a:lnTo>
                    <a:pt x="259691" y="1111620"/>
                  </a:lnTo>
                  <a:lnTo>
                    <a:pt x="286148" y="1081532"/>
                  </a:lnTo>
                  <a:lnTo>
                    <a:pt x="311435" y="1046543"/>
                  </a:lnTo>
                  <a:lnTo>
                    <a:pt x="335549" y="1006660"/>
                  </a:lnTo>
                  <a:lnTo>
                    <a:pt x="312021" y="989404"/>
                  </a:lnTo>
                  <a:lnTo>
                    <a:pt x="293205" y="1020426"/>
                  </a:lnTo>
                  <a:lnTo>
                    <a:pt x="274390" y="1047622"/>
                  </a:lnTo>
                  <a:lnTo>
                    <a:pt x="236767" y="1090542"/>
                  </a:lnTo>
                  <a:lnTo>
                    <a:pt x="200304" y="1117009"/>
                  </a:lnTo>
                  <a:lnTo>
                    <a:pt x="166204" y="1125829"/>
                  </a:lnTo>
                  <a:lnTo>
                    <a:pt x="147680" y="1122204"/>
                  </a:lnTo>
                  <a:lnTo>
                    <a:pt x="134451" y="1111328"/>
                  </a:lnTo>
                  <a:lnTo>
                    <a:pt x="126515" y="1093198"/>
                  </a:lnTo>
                  <a:lnTo>
                    <a:pt x="123870" y="1067810"/>
                  </a:lnTo>
                  <a:lnTo>
                    <a:pt x="124752" y="1047721"/>
                  </a:lnTo>
                  <a:lnTo>
                    <a:pt x="131804" y="999898"/>
                  </a:lnTo>
                  <a:lnTo>
                    <a:pt x="302619" y="261855"/>
                  </a:lnTo>
                  <a:lnTo>
                    <a:pt x="315854" y="207294"/>
                  </a:lnTo>
                  <a:lnTo>
                    <a:pt x="329211" y="155239"/>
                  </a:lnTo>
                  <a:lnTo>
                    <a:pt x="342692" y="105690"/>
                  </a:lnTo>
                  <a:lnTo>
                    <a:pt x="356298" y="58649"/>
                  </a:lnTo>
                  <a:lnTo>
                    <a:pt x="370030" y="14114"/>
                  </a:lnTo>
                  <a:lnTo>
                    <a:pt x="352795" y="0"/>
                  </a:lnTo>
                  <a:close/>
                </a:path>
              </a:pathLst>
            </a:custGeom>
            <a:solidFill>
              <a:srgbClr val="4C453C"/>
            </a:solidFill>
          </p:spPr>
          <p:txBody>
            <a:bodyPr wrap="square" lIns="0" tIns="0" rIns="0" bIns="0" rtlCol="0"/>
            <a:lstStyle/>
            <a:p>
              <a:endParaRPr sz="1092"/>
            </a:p>
          </p:txBody>
        </p:sp>
        <p:pic>
          <p:nvPicPr>
            <p:cNvPr id="15" name="object 6">
              <a:extLst>
                <a:ext uri="{FF2B5EF4-FFF2-40B4-BE49-F238E27FC236}">
                  <a16:creationId xmlns:a16="http://schemas.microsoft.com/office/drawing/2014/main" id="{03C58CFD-E32D-4367-A544-6ECF7BEB9E26}"/>
                </a:ext>
              </a:extLst>
            </p:cNvPr>
            <p:cNvPicPr/>
            <p:nvPr/>
          </p:nvPicPr>
          <p:blipFill>
            <a:blip r:embed="rId4" cstate="print"/>
            <a:stretch>
              <a:fillRect/>
            </a:stretch>
          </p:blipFill>
          <p:spPr>
            <a:xfrm>
              <a:off x="12142509" y="4897791"/>
              <a:ext cx="175617" cy="175617"/>
            </a:xfrm>
            <a:prstGeom prst="rect">
              <a:avLst/>
            </a:prstGeom>
          </p:spPr>
        </p:pic>
        <p:sp>
          <p:nvSpPr>
            <p:cNvPr id="16" name="object 7">
              <a:extLst>
                <a:ext uri="{FF2B5EF4-FFF2-40B4-BE49-F238E27FC236}">
                  <a16:creationId xmlns:a16="http://schemas.microsoft.com/office/drawing/2014/main" id="{2C8FF895-851C-486C-ADBE-E2644C0DAEFD}"/>
                </a:ext>
              </a:extLst>
            </p:cNvPr>
            <p:cNvSpPr/>
            <p:nvPr/>
          </p:nvSpPr>
          <p:spPr>
            <a:xfrm>
              <a:off x="8709901" y="4824532"/>
              <a:ext cx="4639945" cy="1464945"/>
            </a:xfrm>
            <a:custGeom>
              <a:avLst/>
              <a:gdLst/>
              <a:ahLst/>
              <a:cxnLst/>
              <a:rect l="l" t="t" r="r" b="b"/>
              <a:pathLst>
                <a:path w="4639944" h="1464945">
                  <a:moveTo>
                    <a:pt x="857059" y="961009"/>
                  </a:moveTo>
                  <a:lnTo>
                    <a:pt x="852906" y="916787"/>
                  </a:lnTo>
                  <a:lnTo>
                    <a:pt x="840917" y="878979"/>
                  </a:lnTo>
                  <a:lnTo>
                    <a:pt x="796010" y="820216"/>
                  </a:lnTo>
                  <a:lnTo>
                    <a:pt x="764425" y="798093"/>
                  </a:lnTo>
                  <a:lnTo>
                    <a:pt x="727646" y="780008"/>
                  </a:lnTo>
                  <a:lnTo>
                    <a:pt x="686333" y="765378"/>
                  </a:lnTo>
                  <a:lnTo>
                    <a:pt x="641134" y="753618"/>
                  </a:lnTo>
                  <a:lnTo>
                    <a:pt x="592721" y="744143"/>
                  </a:lnTo>
                  <a:lnTo>
                    <a:pt x="541756" y="736346"/>
                  </a:lnTo>
                  <a:lnTo>
                    <a:pt x="488911" y="729640"/>
                  </a:lnTo>
                  <a:lnTo>
                    <a:pt x="402666" y="719620"/>
                  </a:lnTo>
                  <a:lnTo>
                    <a:pt x="340931" y="710577"/>
                  </a:lnTo>
                  <a:lnTo>
                    <a:pt x="300647" y="699998"/>
                  </a:lnTo>
                  <a:lnTo>
                    <a:pt x="278726" y="685368"/>
                  </a:lnTo>
                  <a:lnTo>
                    <a:pt x="272097" y="664171"/>
                  </a:lnTo>
                  <a:lnTo>
                    <a:pt x="281825" y="637590"/>
                  </a:lnTo>
                  <a:lnTo>
                    <a:pt x="310654" y="617423"/>
                  </a:lnTo>
                  <a:lnTo>
                    <a:pt x="358038" y="604621"/>
                  </a:lnTo>
                  <a:lnTo>
                    <a:pt x="423430" y="600138"/>
                  </a:lnTo>
                  <a:lnTo>
                    <a:pt x="481685" y="603135"/>
                  </a:lnTo>
                  <a:lnTo>
                    <a:pt x="536765" y="611936"/>
                  </a:lnTo>
                  <a:lnTo>
                    <a:pt x="588225" y="626325"/>
                  </a:lnTo>
                  <a:lnTo>
                    <a:pt x="635558" y="646061"/>
                  </a:lnTo>
                  <a:lnTo>
                    <a:pt x="678281" y="670877"/>
                  </a:lnTo>
                  <a:lnTo>
                    <a:pt x="715911" y="700544"/>
                  </a:lnTo>
                  <a:lnTo>
                    <a:pt x="836676" y="560857"/>
                  </a:lnTo>
                  <a:lnTo>
                    <a:pt x="775690" y="514223"/>
                  </a:lnTo>
                  <a:lnTo>
                    <a:pt x="738378" y="493547"/>
                  </a:lnTo>
                  <a:lnTo>
                    <a:pt x="696874" y="475094"/>
                  </a:lnTo>
                  <a:lnTo>
                    <a:pt x="651408" y="459232"/>
                  </a:lnTo>
                  <a:lnTo>
                    <a:pt x="602246" y="446278"/>
                  </a:lnTo>
                  <a:lnTo>
                    <a:pt x="549630" y="436600"/>
                  </a:lnTo>
                  <a:lnTo>
                    <a:pt x="493826" y="430530"/>
                  </a:lnTo>
                  <a:lnTo>
                    <a:pt x="435063" y="428434"/>
                  </a:lnTo>
                  <a:lnTo>
                    <a:pt x="371144" y="430999"/>
                  </a:lnTo>
                  <a:lnTo>
                    <a:pt x="312102" y="438518"/>
                  </a:lnTo>
                  <a:lnTo>
                    <a:pt x="258191" y="450748"/>
                  </a:lnTo>
                  <a:lnTo>
                    <a:pt x="209651" y="467474"/>
                  </a:lnTo>
                  <a:lnTo>
                    <a:pt x="166763" y="488454"/>
                  </a:lnTo>
                  <a:lnTo>
                    <a:pt x="129768" y="513448"/>
                  </a:lnTo>
                  <a:lnTo>
                    <a:pt x="98920" y="542213"/>
                  </a:lnTo>
                  <a:lnTo>
                    <a:pt x="74498" y="574522"/>
                  </a:lnTo>
                  <a:lnTo>
                    <a:pt x="56718" y="610146"/>
                  </a:lnTo>
                  <a:lnTo>
                    <a:pt x="45872" y="648830"/>
                  </a:lnTo>
                  <a:lnTo>
                    <a:pt x="42202" y="690359"/>
                  </a:lnTo>
                  <a:lnTo>
                    <a:pt x="46659" y="735952"/>
                  </a:lnTo>
                  <a:lnTo>
                    <a:pt x="59563" y="774560"/>
                  </a:lnTo>
                  <a:lnTo>
                    <a:pt x="80149" y="806869"/>
                  </a:lnTo>
                  <a:lnTo>
                    <a:pt x="107721" y="833564"/>
                  </a:lnTo>
                  <a:lnTo>
                    <a:pt x="141516" y="855332"/>
                  </a:lnTo>
                  <a:lnTo>
                    <a:pt x="180809" y="872858"/>
                  </a:lnTo>
                  <a:lnTo>
                    <a:pt x="224866" y="886853"/>
                  </a:lnTo>
                  <a:lnTo>
                    <a:pt x="272961" y="897991"/>
                  </a:lnTo>
                  <a:lnTo>
                    <a:pt x="324358" y="906957"/>
                  </a:lnTo>
                  <a:lnTo>
                    <a:pt x="378320" y="914438"/>
                  </a:lnTo>
                  <a:lnTo>
                    <a:pt x="456044" y="923264"/>
                  </a:lnTo>
                  <a:lnTo>
                    <a:pt x="518007" y="930668"/>
                  </a:lnTo>
                  <a:lnTo>
                    <a:pt x="564934" y="938644"/>
                  </a:lnTo>
                  <a:lnTo>
                    <a:pt x="597560" y="949147"/>
                  </a:lnTo>
                  <a:lnTo>
                    <a:pt x="616597" y="964196"/>
                  </a:lnTo>
                  <a:lnTo>
                    <a:pt x="622782" y="985735"/>
                  </a:lnTo>
                  <a:lnTo>
                    <a:pt x="611136" y="1016685"/>
                  </a:lnTo>
                  <a:lnTo>
                    <a:pt x="577672" y="1037945"/>
                  </a:lnTo>
                  <a:lnTo>
                    <a:pt x="524560" y="1050188"/>
                  </a:lnTo>
                  <a:lnTo>
                    <a:pt x="453986" y="1054125"/>
                  </a:lnTo>
                  <a:lnTo>
                    <a:pt x="405396" y="1052207"/>
                  </a:lnTo>
                  <a:lnTo>
                    <a:pt x="357974" y="1046441"/>
                  </a:lnTo>
                  <a:lnTo>
                    <a:pt x="311950" y="1036789"/>
                  </a:lnTo>
                  <a:lnTo>
                    <a:pt x="267550" y="1023213"/>
                  </a:lnTo>
                  <a:lnTo>
                    <a:pt x="224993" y="1005674"/>
                  </a:lnTo>
                  <a:lnTo>
                    <a:pt x="184492" y="984148"/>
                  </a:lnTo>
                  <a:lnTo>
                    <a:pt x="146278" y="958608"/>
                  </a:lnTo>
                  <a:lnTo>
                    <a:pt x="110578" y="928992"/>
                  </a:lnTo>
                  <a:lnTo>
                    <a:pt x="0" y="1084694"/>
                  </a:lnTo>
                  <a:lnTo>
                    <a:pt x="32499" y="1113345"/>
                  </a:lnTo>
                  <a:lnTo>
                    <a:pt x="70421" y="1139075"/>
                  </a:lnTo>
                  <a:lnTo>
                    <a:pt x="113169" y="1161757"/>
                  </a:lnTo>
                  <a:lnTo>
                    <a:pt x="160121" y="1181277"/>
                  </a:lnTo>
                  <a:lnTo>
                    <a:pt x="210654" y="1197521"/>
                  </a:lnTo>
                  <a:lnTo>
                    <a:pt x="264185" y="1210373"/>
                  </a:lnTo>
                  <a:lnTo>
                    <a:pt x="320078" y="1219695"/>
                  </a:lnTo>
                  <a:lnTo>
                    <a:pt x="377723" y="1225372"/>
                  </a:lnTo>
                  <a:lnTo>
                    <a:pt x="436524" y="1227289"/>
                  </a:lnTo>
                  <a:lnTo>
                    <a:pt x="495236" y="1225473"/>
                  </a:lnTo>
                  <a:lnTo>
                    <a:pt x="551040" y="1220000"/>
                  </a:lnTo>
                  <a:lnTo>
                    <a:pt x="603529" y="1210856"/>
                  </a:lnTo>
                  <a:lnTo>
                    <a:pt x="652259" y="1198029"/>
                  </a:lnTo>
                  <a:lnTo>
                    <a:pt x="696836" y="1181506"/>
                  </a:lnTo>
                  <a:lnTo>
                    <a:pt x="736828" y="1161262"/>
                  </a:lnTo>
                  <a:lnTo>
                    <a:pt x="771817" y="1137297"/>
                  </a:lnTo>
                  <a:lnTo>
                    <a:pt x="801382" y="1109586"/>
                  </a:lnTo>
                  <a:lnTo>
                    <a:pt x="825106" y="1078115"/>
                  </a:lnTo>
                  <a:lnTo>
                    <a:pt x="842581" y="1042873"/>
                  </a:lnTo>
                  <a:lnTo>
                    <a:pt x="853363" y="1003846"/>
                  </a:lnTo>
                  <a:lnTo>
                    <a:pt x="857059" y="961009"/>
                  </a:lnTo>
                  <a:close/>
                </a:path>
                <a:path w="4639944" h="1464945">
                  <a:moveTo>
                    <a:pt x="1750606" y="461556"/>
                  </a:moveTo>
                  <a:lnTo>
                    <a:pt x="1522882" y="461556"/>
                  </a:lnTo>
                  <a:lnTo>
                    <a:pt x="1522882" y="835888"/>
                  </a:lnTo>
                  <a:lnTo>
                    <a:pt x="1518742" y="885672"/>
                  </a:lnTo>
                  <a:lnTo>
                    <a:pt x="1506486" y="928700"/>
                  </a:lnTo>
                  <a:lnTo>
                    <a:pt x="1486357" y="964615"/>
                  </a:lnTo>
                  <a:lnTo>
                    <a:pt x="1458607" y="993114"/>
                  </a:lnTo>
                  <a:lnTo>
                    <a:pt x="1423492" y="1013879"/>
                  </a:lnTo>
                  <a:lnTo>
                    <a:pt x="1381264" y="1026566"/>
                  </a:lnTo>
                  <a:lnTo>
                    <a:pt x="1332153" y="1030871"/>
                  </a:lnTo>
                  <a:lnTo>
                    <a:pt x="1278763" y="1025474"/>
                  </a:lnTo>
                  <a:lnTo>
                    <a:pt x="1235265" y="1009472"/>
                  </a:lnTo>
                  <a:lnTo>
                    <a:pt x="1201572" y="983195"/>
                  </a:lnTo>
                  <a:lnTo>
                    <a:pt x="1177594" y="946962"/>
                  </a:lnTo>
                  <a:lnTo>
                    <a:pt x="1163269" y="901077"/>
                  </a:lnTo>
                  <a:lnTo>
                    <a:pt x="1158519" y="845858"/>
                  </a:lnTo>
                  <a:lnTo>
                    <a:pt x="1158519" y="461556"/>
                  </a:lnTo>
                  <a:lnTo>
                    <a:pt x="930783" y="461556"/>
                  </a:lnTo>
                  <a:lnTo>
                    <a:pt x="930783" y="892810"/>
                  </a:lnTo>
                  <a:lnTo>
                    <a:pt x="934008" y="947445"/>
                  </a:lnTo>
                  <a:lnTo>
                    <a:pt x="943470" y="997839"/>
                  </a:lnTo>
                  <a:lnTo>
                    <a:pt x="958850" y="1043813"/>
                  </a:lnTo>
                  <a:lnTo>
                    <a:pt x="979805" y="1085138"/>
                  </a:lnTo>
                  <a:lnTo>
                    <a:pt x="1006005" y="1121613"/>
                  </a:lnTo>
                  <a:lnTo>
                    <a:pt x="1037145" y="1153058"/>
                  </a:lnTo>
                  <a:lnTo>
                    <a:pt x="1072883" y="1179233"/>
                  </a:lnTo>
                  <a:lnTo>
                    <a:pt x="1112901" y="1199959"/>
                  </a:lnTo>
                  <a:lnTo>
                    <a:pt x="1156855" y="1215009"/>
                  </a:lnTo>
                  <a:lnTo>
                    <a:pt x="1204429" y="1224191"/>
                  </a:lnTo>
                  <a:lnTo>
                    <a:pt x="1255293" y="1227302"/>
                  </a:lnTo>
                  <a:lnTo>
                    <a:pt x="1313167" y="1223746"/>
                  </a:lnTo>
                  <a:lnTo>
                    <a:pt x="1365783" y="1213586"/>
                  </a:lnTo>
                  <a:lnTo>
                    <a:pt x="1413103" y="1197584"/>
                  </a:lnTo>
                  <a:lnTo>
                    <a:pt x="1455089" y="1176477"/>
                  </a:lnTo>
                  <a:lnTo>
                    <a:pt x="1491691" y="1151026"/>
                  </a:lnTo>
                  <a:lnTo>
                    <a:pt x="1522882" y="1121968"/>
                  </a:lnTo>
                  <a:lnTo>
                    <a:pt x="1522882" y="1211643"/>
                  </a:lnTo>
                  <a:lnTo>
                    <a:pt x="1750606" y="1211643"/>
                  </a:lnTo>
                  <a:lnTo>
                    <a:pt x="1750606" y="461556"/>
                  </a:lnTo>
                  <a:close/>
                </a:path>
                <a:path w="4639944" h="1464945">
                  <a:moveTo>
                    <a:pt x="2684284" y="780376"/>
                  </a:moveTo>
                  <a:lnTo>
                    <a:pt x="2681059" y="725754"/>
                  </a:lnTo>
                  <a:lnTo>
                    <a:pt x="2671597" y="675347"/>
                  </a:lnTo>
                  <a:lnTo>
                    <a:pt x="2656230" y="629386"/>
                  </a:lnTo>
                  <a:lnTo>
                    <a:pt x="2635275" y="588060"/>
                  </a:lnTo>
                  <a:lnTo>
                    <a:pt x="2609062" y="551573"/>
                  </a:lnTo>
                  <a:lnTo>
                    <a:pt x="2577935" y="520141"/>
                  </a:lnTo>
                  <a:lnTo>
                    <a:pt x="2542197" y="493953"/>
                  </a:lnTo>
                  <a:lnTo>
                    <a:pt x="2502192" y="473240"/>
                  </a:lnTo>
                  <a:lnTo>
                    <a:pt x="2458224" y="458190"/>
                  </a:lnTo>
                  <a:lnTo>
                    <a:pt x="2410650" y="449008"/>
                  </a:lnTo>
                  <a:lnTo>
                    <a:pt x="2359787" y="445897"/>
                  </a:lnTo>
                  <a:lnTo>
                    <a:pt x="2301913" y="449453"/>
                  </a:lnTo>
                  <a:lnTo>
                    <a:pt x="2249297" y="459600"/>
                  </a:lnTo>
                  <a:lnTo>
                    <a:pt x="2201976" y="475615"/>
                  </a:lnTo>
                  <a:lnTo>
                    <a:pt x="2160003" y="496722"/>
                  </a:lnTo>
                  <a:lnTo>
                    <a:pt x="2123389" y="522173"/>
                  </a:lnTo>
                  <a:lnTo>
                    <a:pt x="2092198" y="551230"/>
                  </a:lnTo>
                  <a:lnTo>
                    <a:pt x="2092198" y="461556"/>
                  </a:lnTo>
                  <a:lnTo>
                    <a:pt x="1864474" y="461556"/>
                  </a:lnTo>
                  <a:lnTo>
                    <a:pt x="1864474" y="1211630"/>
                  </a:lnTo>
                  <a:lnTo>
                    <a:pt x="2092198" y="1211630"/>
                  </a:lnTo>
                  <a:lnTo>
                    <a:pt x="2092198" y="837311"/>
                  </a:lnTo>
                  <a:lnTo>
                    <a:pt x="2096350" y="787514"/>
                  </a:lnTo>
                  <a:lnTo>
                    <a:pt x="2108606" y="744499"/>
                  </a:lnTo>
                  <a:lnTo>
                    <a:pt x="2128736" y="708583"/>
                  </a:lnTo>
                  <a:lnTo>
                    <a:pt x="2156472" y="680072"/>
                  </a:lnTo>
                  <a:lnTo>
                    <a:pt x="2191588" y="659320"/>
                  </a:lnTo>
                  <a:lnTo>
                    <a:pt x="2233828" y="646620"/>
                  </a:lnTo>
                  <a:lnTo>
                    <a:pt x="2282926" y="642315"/>
                  </a:lnTo>
                  <a:lnTo>
                    <a:pt x="2336317" y="647725"/>
                  </a:lnTo>
                  <a:lnTo>
                    <a:pt x="2379815" y="663727"/>
                  </a:lnTo>
                  <a:lnTo>
                    <a:pt x="2413520" y="690003"/>
                  </a:lnTo>
                  <a:lnTo>
                    <a:pt x="2437485" y="726249"/>
                  </a:lnTo>
                  <a:lnTo>
                    <a:pt x="2451811" y="772134"/>
                  </a:lnTo>
                  <a:lnTo>
                    <a:pt x="2456573" y="827354"/>
                  </a:lnTo>
                  <a:lnTo>
                    <a:pt x="2456573" y="1211630"/>
                  </a:lnTo>
                  <a:lnTo>
                    <a:pt x="2684284" y="1211630"/>
                  </a:lnTo>
                  <a:lnTo>
                    <a:pt x="2684284" y="780376"/>
                  </a:lnTo>
                  <a:close/>
                </a:path>
                <a:path w="4639944" h="1464945">
                  <a:moveTo>
                    <a:pt x="3617620" y="1036015"/>
                  </a:moveTo>
                  <a:lnTo>
                    <a:pt x="3594100" y="1018768"/>
                  </a:lnTo>
                  <a:lnTo>
                    <a:pt x="3555098" y="1078445"/>
                  </a:lnTo>
                  <a:lnTo>
                    <a:pt x="3518065" y="1121079"/>
                  </a:lnTo>
                  <a:lnTo>
                    <a:pt x="3482975" y="1146657"/>
                  </a:lnTo>
                  <a:lnTo>
                    <a:pt x="3449853" y="1155192"/>
                  </a:lnTo>
                  <a:lnTo>
                    <a:pt x="3430638" y="1151369"/>
                  </a:lnTo>
                  <a:lnTo>
                    <a:pt x="3416922" y="1139901"/>
                  </a:lnTo>
                  <a:lnTo>
                    <a:pt x="3408692" y="1120787"/>
                  </a:lnTo>
                  <a:lnTo>
                    <a:pt x="3405949" y="1094041"/>
                  </a:lnTo>
                  <a:lnTo>
                    <a:pt x="3406838" y="1075905"/>
                  </a:lnTo>
                  <a:lnTo>
                    <a:pt x="3413887" y="1029652"/>
                  </a:lnTo>
                  <a:lnTo>
                    <a:pt x="3484346" y="742797"/>
                  </a:lnTo>
                  <a:lnTo>
                    <a:pt x="3501402" y="675005"/>
                  </a:lnTo>
                  <a:lnTo>
                    <a:pt x="3517455" y="614603"/>
                  </a:lnTo>
                  <a:lnTo>
                    <a:pt x="3532505" y="561606"/>
                  </a:lnTo>
                  <a:lnTo>
                    <a:pt x="3546551" y="516013"/>
                  </a:lnTo>
                  <a:lnTo>
                    <a:pt x="3559606" y="477812"/>
                  </a:lnTo>
                  <a:lnTo>
                    <a:pt x="3542373" y="463702"/>
                  </a:lnTo>
                  <a:lnTo>
                    <a:pt x="3271113" y="491934"/>
                  </a:lnTo>
                  <a:lnTo>
                    <a:pt x="3264827" y="515442"/>
                  </a:lnTo>
                  <a:lnTo>
                    <a:pt x="3366757" y="524852"/>
                  </a:lnTo>
                  <a:lnTo>
                    <a:pt x="3376142" y="525881"/>
                  </a:lnTo>
                  <a:lnTo>
                    <a:pt x="3402812" y="542099"/>
                  </a:lnTo>
                  <a:lnTo>
                    <a:pt x="3402812" y="559879"/>
                  </a:lnTo>
                  <a:lnTo>
                    <a:pt x="3401758" y="568236"/>
                  </a:lnTo>
                  <a:lnTo>
                    <a:pt x="3296183" y="995248"/>
                  </a:lnTo>
                  <a:lnTo>
                    <a:pt x="3290011" y="1024940"/>
                  </a:lnTo>
                  <a:lnTo>
                    <a:pt x="3285604" y="1051306"/>
                  </a:lnTo>
                  <a:lnTo>
                    <a:pt x="3282962" y="1074343"/>
                  </a:lnTo>
                  <a:lnTo>
                    <a:pt x="3282086" y="1094041"/>
                  </a:lnTo>
                  <a:lnTo>
                    <a:pt x="3284042" y="1120013"/>
                  </a:lnTo>
                  <a:lnTo>
                    <a:pt x="3299714" y="1163129"/>
                  </a:lnTo>
                  <a:lnTo>
                    <a:pt x="3330486" y="1193990"/>
                  </a:lnTo>
                  <a:lnTo>
                    <a:pt x="3372828" y="1209675"/>
                  </a:lnTo>
                  <a:lnTo>
                    <a:pt x="3398113" y="1211630"/>
                  </a:lnTo>
                  <a:lnTo>
                    <a:pt x="3427704" y="1208798"/>
                  </a:lnTo>
                  <a:lnTo>
                    <a:pt x="3485718" y="1186065"/>
                  </a:lnTo>
                  <a:lnTo>
                    <a:pt x="3541776" y="1140980"/>
                  </a:lnTo>
                  <a:lnTo>
                    <a:pt x="3568230" y="1110894"/>
                  </a:lnTo>
                  <a:lnTo>
                    <a:pt x="3593515" y="1075905"/>
                  </a:lnTo>
                  <a:lnTo>
                    <a:pt x="3617620" y="1036015"/>
                  </a:lnTo>
                  <a:close/>
                </a:path>
                <a:path w="4639944" h="1464945">
                  <a:moveTo>
                    <a:pt x="4386021" y="136423"/>
                  </a:moveTo>
                  <a:lnTo>
                    <a:pt x="4373677" y="81153"/>
                  </a:lnTo>
                  <a:lnTo>
                    <a:pt x="4336631" y="37630"/>
                  </a:lnTo>
                  <a:lnTo>
                    <a:pt x="4279976" y="9410"/>
                  </a:lnTo>
                  <a:lnTo>
                    <a:pt x="4208843" y="0"/>
                  </a:lnTo>
                  <a:lnTo>
                    <a:pt x="4158335" y="3924"/>
                  </a:lnTo>
                  <a:lnTo>
                    <a:pt x="4110977" y="15684"/>
                  </a:lnTo>
                  <a:lnTo>
                    <a:pt x="4066768" y="35280"/>
                  </a:lnTo>
                  <a:lnTo>
                    <a:pt x="4025684" y="62725"/>
                  </a:lnTo>
                  <a:lnTo>
                    <a:pt x="3987749" y="97993"/>
                  </a:lnTo>
                  <a:lnTo>
                    <a:pt x="3958818" y="133045"/>
                  </a:lnTo>
                  <a:lnTo>
                    <a:pt x="3932682" y="172834"/>
                  </a:lnTo>
                  <a:lnTo>
                    <a:pt x="3909339" y="217373"/>
                  </a:lnTo>
                  <a:lnTo>
                    <a:pt x="3888778" y="266649"/>
                  </a:lnTo>
                  <a:lnTo>
                    <a:pt x="3871010" y="320675"/>
                  </a:lnTo>
                  <a:lnTo>
                    <a:pt x="3856037" y="379450"/>
                  </a:lnTo>
                  <a:lnTo>
                    <a:pt x="3837228" y="464121"/>
                  </a:lnTo>
                  <a:lnTo>
                    <a:pt x="3689832" y="464121"/>
                  </a:lnTo>
                  <a:lnTo>
                    <a:pt x="3680422" y="501751"/>
                  </a:lnTo>
                  <a:lnTo>
                    <a:pt x="3830942" y="501751"/>
                  </a:lnTo>
                  <a:lnTo>
                    <a:pt x="3620668" y="1464373"/>
                  </a:lnTo>
                  <a:lnTo>
                    <a:pt x="3746296" y="1464373"/>
                  </a:lnTo>
                  <a:lnTo>
                    <a:pt x="3956393" y="501751"/>
                  </a:lnTo>
                  <a:lnTo>
                    <a:pt x="4149242" y="501751"/>
                  </a:lnTo>
                  <a:lnTo>
                    <a:pt x="4161790" y="464121"/>
                  </a:lnTo>
                  <a:lnTo>
                    <a:pt x="3962654" y="464121"/>
                  </a:lnTo>
                  <a:lnTo>
                    <a:pt x="3987749" y="351231"/>
                  </a:lnTo>
                  <a:lnTo>
                    <a:pt x="4004399" y="284759"/>
                  </a:lnTo>
                  <a:lnTo>
                    <a:pt x="4022979" y="226110"/>
                  </a:lnTo>
                  <a:lnTo>
                    <a:pt x="4043489" y="175272"/>
                  </a:lnTo>
                  <a:lnTo>
                    <a:pt x="4065943" y="132257"/>
                  </a:lnTo>
                  <a:lnTo>
                    <a:pt x="4090339" y="97066"/>
                  </a:lnTo>
                  <a:lnTo>
                    <a:pt x="4144924" y="50139"/>
                  </a:lnTo>
                  <a:lnTo>
                    <a:pt x="4207268" y="34493"/>
                  </a:lnTo>
                  <a:lnTo>
                    <a:pt x="4222940" y="35572"/>
                  </a:lnTo>
                  <a:lnTo>
                    <a:pt x="4237050" y="38811"/>
                  </a:lnTo>
                  <a:lnTo>
                    <a:pt x="4249598" y="44196"/>
                  </a:lnTo>
                  <a:lnTo>
                    <a:pt x="4260583" y="51752"/>
                  </a:lnTo>
                  <a:lnTo>
                    <a:pt x="4256468" y="90652"/>
                  </a:lnTo>
                  <a:lnTo>
                    <a:pt x="4248823" y="132118"/>
                  </a:lnTo>
                  <a:lnTo>
                    <a:pt x="4237647" y="176110"/>
                  </a:lnTo>
                  <a:lnTo>
                    <a:pt x="4222940" y="222656"/>
                  </a:lnTo>
                  <a:lnTo>
                    <a:pt x="4236961" y="232943"/>
                  </a:lnTo>
                  <a:lnTo>
                    <a:pt x="4252341" y="240296"/>
                  </a:lnTo>
                  <a:lnTo>
                    <a:pt x="4269105" y="244703"/>
                  </a:lnTo>
                  <a:lnTo>
                    <a:pt x="4287240" y="246176"/>
                  </a:lnTo>
                  <a:lnTo>
                    <a:pt x="4307522" y="244221"/>
                  </a:lnTo>
                  <a:lnTo>
                    <a:pt x="4342803" y="228549"/>
                  </a:lnTo>
                  <a:lnTo>
                    <a:pt x="4370133" y="198158"/>
                  </a:lnTo>
                  <a:lnTo>
                    <a:pt x="4384256" y="158965"/>
                  </a:lnTo>
                  <a:lnTo>
                    <a:pt x="4386021" y="136423"/>
                  </a:lnTo>
                  <a:close/>
                </a:path>
                <a:path w="4639944" h="1464945">
                  <a:moveTo>
                    <a:pt x="4639932" y="580009"/>
                  </a:moveTo>
                  <a:lnTo>
                    <a:pt x="4628578" y="525322"/>
                  </a:lnTo>
                  <a:lnTo>
                    <a:pt x="4596066" y="484543"/>
                  </a:lnTo>
                  <a:lnTo>
                    <a:pt x="4539970" y="455930"/>
                  </a:lnTo>
                  <a:lnTo>
                    <a:pt x="4519180" y="451802"/>
                  </a:lnTo>
                  <a:lnTo>
                    <a:pt x="4519180" y="580009"/>
                  </a:lnTo>
                  <a:lnTo>
                    <a:pt x="4519180" y="580453"/>
                  </a:lnTo>
                  <a:lnTo>
                    <a:pt x="4508220" y="648017"/>
                  </a:lnTo>
                  <a:lnTo>
                    <a:pt x="4475302" y="707212"/>
                  </a:lnTo>
                  <a:lnTo>
                    <a:pt x="4422762" y="756412"/>
                  </a:lnTo>
                  <a:lnTo>
                    <a:pt x="4390034" y="776744"/>
                  </a:lnTo>
                  <a:lnTo>
                    <a:pt x="4352988" y="794219"/>
                  </a:lnTo>
                  <a:lnTo>
                    <a:pt x="4312323" y="808583"/>
                  </a:lnTo>
                  <a:lnTo>
                    <a:pt x="4268711" y="819518"/>
                  </a:lnTo>
                  <a:lnTo>
                    <a:pt x="4222166" y="827011"/>
                  </a:lnTo>
                  <a:lnTo>
                    <a:pt x="4172686" y="831075"/>
                  </a:lnTo>
                  <a:lnTo>
                    <a:pt x="4184243" y="782180"/>
                  </a:lnTo>
                  <a:lnTo>
                    <a:pt x="4198543" y="735825"/>
                  </a:lnTo>
                  <a:lnTo>
                    <a:pt x="4215600" y="692010"/>
                  </a:lnTo>
                  <a:lnTo>
                    <a:pt x="4235399" y="650748"/>
                  </a:lnTo>
                  <a:lnTo>
                    <a:pt x="4257256" y="613079"/>
                  </a:lnTo>
                  <a:lnTo>
                    <a:pt x="4280471" y="580009"/>
                  </a:lnTo>
                  <a:lnTo>
                    <a:pt x="4331043" y="527659"/>
                  </a:lnTo>
                  <a:lnTo>
                    <a:pt x="4385132" y="495325"/>
                  </a:lnTo>
                  <a:lnTo>
                    <a:pt x="4440796" y="484543"/>
                  </a:lnTo>
                  <a:lnTo>
                    <a:pt x="4458538" y="486168"/>
                  </a:lnTo>
                  <a:lnTo>
                    <a:pt x="4498822" y="510425"/>
                  </a:lnTo>
                  <a:lnTo>
                    <a:pt x="4517923" y="559384"/>
                  </a:lnTo>
                  <a:lnTo>
                    <a:pt x="4519180" y="580009"/>
                  </a:lnTo>
                  <a:lnTo>
                    <a:pt x="4519180" y="451802"/>
                  </a:lnTo>
                  <a:lnTo>
                    <a:pt x="4505972" y="449173"/>
                  </a:lnTo>
                  <a:lnTo>
                    <a:pt x="4467466" y="446913"/>
                  </a:lnTo>
                  <a:lnTo>
                    <a:pt x="4419917" y="449745"/>
                  </a:lnTo>
                  <a:lnTo>
                    <a:pt x="4373880" y="458203"/>
                  </a:lnTo>
                  <a:lnTo>
                    <a:pt x="4329354" y="472313"/>
                  </a:lnTo>
                  <a:lnTo>
                    <a:pt x="4286326" y="492074"/>
                  </a:lnTo>
                  <a:lnTo>
                    <a:pt x="4244810" y="517474"/>
                  </a:lnTo>
                  <a:lnTo>
                    <a:pt x="4205821" y="547331"/>
                  </a:lnTo>
                  <a:lnTo>
                    <a:pt x="4170413" y="580453"/>
                  </a:lnTo>
                  <a:lnTo>
                    <a:pt x="4138587" y="616826"/>
                  </a:lnTo>
                  <a:lnTo>
                    <a:pt x="4110329" y="656463"/>
                  </a:lnTo>
                  <a:lnTo>
                    <a:pt x="4085666" y="699363"/>
                  </a:lnTo>
                  <a:lnTo>
                    <a:pt x="4065054" y="744461"/>
                  </a:lnTo>
                  <a:lnTo>
                    <a:pt x="4049026" y="790689"/>
                  </a:lnTo>
                  <a:lnTo>
                    <a:pt x="4037571" y="838047"/>
                  </a:lnTo>
                  <a:lnTo>
                    <a:pt x="4030700" y="886523"/>
                  </a:lnTo>
                  <a:lnTo>
                    <a:pt x="4028414" y="936129"/>
                  </a:lnTo>
                  <a:lnTo>
                    <a:pt x="4032427" y="994295"/>
                  </a:lnTo>
                  <a:lnTo>
                    <a:pt x="4044492" y="1046480"/>
                  </a:lnTo>
                  <a:lnTo>
                    <a:pt x="4064571" y="1092695"/>
                  </a:lnTo>
                  <a:lnTo>
                    <a:pt x="4092702" y="1132916"/>
                  </a:lnTo>
                  <a:lnTo>
                    <a:pt x="4127601" y="1165504"/>
                  </a:lnTo>
                  <a:lnTo>
                    <a:pt x="4167975" y="1188770"/>
                  </a:lnTo>
                  <a:lnTo>
                    <a:pt x="4213834" y="1202728"/>
                  </a:lnTo>
                  <a:lnTo>
                    <a:pt x="4265193" y="1207389"/>
                  </a:lnTo>
                  <a:lnTo>
                    <a:pt x="4312513" y="1204099"/>
                  </a:lnTo>
                  <a:lnTo>
                    <a:pt x="4358868" y="1194257"/>
                  </a:lnTo>
                  <a:lnTo>
                    <a:pt x="4404245" y="1177836"/>
                  </a:lnTo>
                  <a:lnTo>
                    <a:pt x="4448645" y="1154861"/>
                  </a:lnTo>
                  <a:lnTo>
                    <a:pt x="4490974" y="1126007"/>
                  </a:lnTo>
                  <a:lnTo>
                    <a:pt x="4530179" y="1091958"/>
                  </a:lnTo>
                  <a:lnTo>
                    <a:pt x="4566247" y="1052703"/>
                  </a:lnTo>
                  <a:lnTo>
                    <a:pt x="4599178" y="1008265"/>
                  </a:lnTo>
                  <a:lnTo>
                    <a:pt x="4575657" y="989444"/>
                  </a:lnTo>
                  <a:lnTo>
                    <a:pt x="4547374" y="1025702"/>
                  </a:lnTo>
                  <a:lnTo>
                    <a:pt x="4517441" y="1057656"/>
                  </a:lnTo>
                  <a:lnTo>
                    <a:pt x="4485843" y="1085291"/>
                  </a:lnTo>
                  <a:lnTo>
                    <a:pt x="4452569" y="1108608"/>
                  </a:lnTo>
                  <a:lnTo>
                    <a:pt x="4418215" y="1127137"/>
                  </a:lnTo>
                  <a:lnTo>
                    <a:pt x="4348048" y="1148295"/>
                  </a:lnTo>
                  <a:lnTo>
                    <a:pt x="4312247" y="1150950"/>
                  </a:lnTo>
                  <a:lnTo>
                    <a:pt x="4277538" y="1147673"/>
                  </a:lnTo>
                  <a:lnTo>
                    <a:pt x="4221086" y="1121410"/>
                  </a:lnTo>
                  <a:lnTo>
                    <a:pt x="4182186" y="1069365"/>
                  </a:lnTo>
                  <a:lnTo>
                    <a:pt x="4162590" y="994498"/>
                  </a:lnTo>
                  <a:lnTo>
                    <a:pt x="4160139" y="948677"/>
                  </a:lnTo>
                  <a:lnTo>
                    <a:pt x="4160532" y="930935"/>
                  </a:lnTo>
                  <a:lnTo>
                    <a:pt x="4161701" y="910653"/>
                  </a:lnTo>
                  <a:lnTo>
                    <a:pt x="4163657" y="887818"/>
                  </a:lnTo>
                  <a:lnTo>
                    <a:pt x="4166400" y="862431"/>
                  </a:lnTo>
                  <a:lnTo>
                    <a:pt x="4226826" y="857135"/>
                  </a:lnTo>
                  <a:lnTo>
                    <a:pt x="4283570" y="849312"/>
                  </a:lnTo>
                  <a:lnTo>
                    <a:pt x="4336643" y="838962"/>
                  </a:lnTo>
                  <a:lnTo>
                    <a:pt x="4386034" y="826084"/>
                  </a:lnTo>
                  <a:lnTo>
                    <a:pt x="4431754" y="810679"/>
                  </a:lnTo>
                  <a:lnTo>
                    <a:pt x="4473791" y="792734"/>
                  </a:lnTo>
                  <a:lnTo>
                    <a:pt x="4512145" y="772274"/>
                  </a:lnTo>
                  <a:lnTo>
                    <a:pt x="4558157" y="740257"/>
                  </a:lnTo>
                  <a:lnTo>
                    <a:pt x="4593933" y="705040"/>
                  </a:lnTo>
                  <a:lnTo>
                    <a:pt x="4619498" y="666635"/>
                  </a:lnTo>
                  <a:lnTo>
                    <a:pt x="4634839" y="625017"/>
                  </a:lnTo>
                  <a:lnTo>
                    <a:pt x="4639919" y="580453"/>
                  </a:lnTo>
                  <a:lnTo>
                    <a:pt x="4639932" y="580009"/>
                  </a:lnTo>
                  <a:close/>
                </a:path>
              </a:pathLst>
            </a:custGeom>
            <a:solidFill>
              <a:srgbClr val="4C453C"/>
            </a:solidFill>
          </p:spPr>
          <p:txBody>
            <a:bodyPr wrap="square" lIns="0" tIns="0" rIns="0" bIns="0" rtlCol="0"/>
            <a:lstStyle/>
            <a:p>
              <a:endParaRPr sz="1092"/>
            </a:p>
          </p:txBody>
        </p:sp>
      </p:grpSp>
    </p:spTree>
    <p:extLst>
      <p:ext uri="{BB962C8B-B14F-4D97-AF65-F5344CB8AC3E}">
        <p14:creationId xmlns:p14="http://schemas.microsoft.com/office/powerpoint/2010/main" val="20255402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56"/>
        <p:cNvGrpSpPr/>
        <p:nvPr/>
      </p:nvGrpSpPr>
      <p:grpSpPr>
        <a:xfrm>
          <a:off x="0" y="0"/>
          <a:ext cx="0" cy="0"/>
          <a:chOff x="0" y="0"/>
          <a:chExt cx="0" cy="0"/>
        </a:xfrm>
      </p:grpSpPr>
      <p:sp useBgFill="1">
        <p:nvSpPr>
          <p:cNvPr id="76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5BF7894-C7E6-0F90-0FE3-39D54C826415}"/>
              </a:ext>
            </a:extLst>
          </p:cNvPr>
          <p:cNvSpPr txBox="1">
            <a:spLocks/>
          </p:cNvSpPr>
          <p:nvPr/>
        </p:nvSpPr>
        <p:spPr>
          <a:xfrm>
            <a:off x="761800" y="762001"/>
            <a:ext cx="5334197" cy="1136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pPr>
              <a:spcAft>
                <a:spcPts val="600"/>
              </a:spcAft>
            </a:pPr>
            <a:r>
              <a:rPr lang="en" sz="3600" dirty="0" smtClean="0">
                <a:latin typeface="+mj-lt"/>
                <a:ea typeface="+mn-ea"/>
                <a:cs typeface="+mn-cs"/>
              </a:rPr>
              <a:t>Sugar </a:t>
            </a:r>
            <a:r>
              <a:rPr lang="en" sz="3600" dirty="0">
                <a:latin typeface="+mj-lt"/>
                <a:ea typeface="+mn-ea"/>
                <a:cs typeface="+mn-cs"/>
              </a:rPr>
              <a:t>Beach</a:t>
            </a:r>
          </a:p>
        </p:txBody>
      </p:sp>
      <p:sp>
        <p:nvSpPr>
          <p:cNvPr id="758" name="Google Shape;758;p49"/>
          <p:cNvSpPr txBox="1">
            <a:spLocks noGrp="1"/>
          </p:cNvSpPr>
          <p:nvPr>
            <p:ph type="subTitle" idx="4294967295"/>
          </p:nvPr>
        </p:nvSpPr>
        <p:spPr>
          <a:xfrm>
            <a:off x="594929" y="1670143"/>
            <a:ext cx="5667938" cy="4745620"/>
          </a:xfrm>
          <a:prstGeom prst="rect">
            <a:avLst/>
          </a:prstGeom>
        </p:spPr>
        <p:txBody>
          <a:bodyPr spcFirstLastPara="1" vert="horz" lIns="91440" tIns="45720" rIns="91440" bIns="45720" rtlCol="0" anchor="ctr" anchorCtr="0">
            <a:noAutofit/>
          </a:bodyPr>
          <a:lstStyle/>
          <a:p>
            <a:pPr marL="0">
              <a:spcBef>
                <a:spcPts val="0"/>
              </a:spcBef>
              <a:buClr>
                <a:schemeClr val="dk1"/>
              </a:buClr>
              <a:buSzPts val="1100"/>
            </a:pPr>
            <a:endParaRPr lang="en-US" dirty="0">
              <a:latin typeface="Cadiz Trial"/>
            </a:endParaRPr>
          </a:p>
          <a:p>
            <a:pPr marL="0">
              <a:spcBef>
                <a:spcPts val="0"/>
              </a:spcBef>
              <a:buClr>
                <a:schemeClr val="dk1"/>
              </a:buClr>
              <a:buSzPts val="1100"/>
            </a:pPr>
            <a:endParaRPr lang="en-US" dirty="0">
              <a:solidFill>
                <a:schemeClr val="bg2"/>
              </a:solidFill>
              <a:latin typeface="Cadiz Trial"/>
            </a:endParaRPr>
          </a:p>
          <a:p>
            <a:pPr marL="0" indent="0">
              <a:spcBef>
                <a:spcPts val="0"/>
              </a:spcBef>
              <a:buClr>
                <a:schemeClr val="dk1"/>
              </a:buClr>
              <a:buSzPts val="1100"/>
              <a:buNone/>
            </a:pPr>
            <a:r>
              <a:rPr lang="en-US" dirty="0" smtClean="0">
                <a:solidFill>
                  <a:schemeClr val="bg2"/>
                </a:solidFill>
                <a:latin typeface="+mj-lt"/>
              </a:rPr>
              <a:t>Enhancements</a:t>
            </a:r>
            <a:r>
              <a:rPr lang="en-US" dirty="0">
                <a:solidFill>
                  <a:schemeClr val="bg2"/>
                </a:solidFill>
                <a:latin typeface="+mj-lt"/>
              </a:rPr>
              <a:t> </a:t>
            </a:r>
            <a:endParaRPr lang="en-US" dirty="0" smtClean="0">
              <a:solidFill>
                <a:schemeClr val="bg2"/>
              </a:solidFill>
              <a:latin typeface="+mj-lt"/>
            </a:endParaRPr>
          </a:p>
          <a:p>
            <a:pPr marL="0" indent="0">
              <a:spcBef>
                <a:spcPts val="0"/>
              </a:spcBef>
              <a:buClr>
                <a:schemeClr val="dk1"/>
              </a:buClr>
              <a:buSzPts val="1100"/>
              <a:buNone/>
            </a:pPr>
            <a:r>
              <a:rPr lang="en-US" dirty="0" smtClean="0">
                <a:solidFill>
                  <a:schemeClr val="bg2"/>
                </a:solidFill>
                <a:latin typeface="+mj-lt"/>
              </a:rPr>
              <a:t> Implemented mid-November </a:t>
            </a:r>
            <a:endParaRPr lang="en-US" dirty="0">
              <a:solidFill>
                <a:schemeClr val="bg2"/>
              </a:solidFill>
              <a:latin typeface="+mj-lt"/>
            </a:endParaRPr>
          </a:p>
          <a:p>
            <a:pPr marL="514350">
              <a:spcBef>
                <a:spcPts val="0"/>
              </a:spcBef>
              <a:buSzPts val="1100"/>
            </a:pPr>
            <a:r>
              <a:rPr lang="en-US" dirty="0">
                <a:solidFill>
                  <a:schemeClr val="bg2"/>
                </a:solidFill>
                <a:latin typeface="+mj-lt"/>
              </a:rPr>
              <a:t>Bento </a:t>
            </a:r>
            <a:r>
              <a:rPr lang="en-US" dirty="0" smtClean="0">
                <a:solidFill>
                  <a:schemeClr val="bg2"/>
                </a:solidFill>
                <a:latin typeface="+mj-lt"/>
              </a:rPr>
              <a:t>Boxes.</a:t>
            </a:r>
            <a:endParaRPr lang="en-US" dirty="0">
              <a:solidFill>
                <a:schemeClr val="bg2"/>
              </a:solidFill>
              <a:latin typeface="+mj-lt"/>
            </a:endParaRPr>
          </a:p>
          <a:p>
            <a:pPr marL="514350">
              <a:spcBef>
                <a:spcPts val="0"/>
              </a:spcBef>
              <a:buSzPts val="1100"/>
            </a:pPr>
            <a:r>
              <a:rPr lang="en-US" dirty="0">
                <a:solidFill>
                  <a:schemeClr val="bg2"/>
                </a:solidFill>
                <a:latin typeface="+mj-lt"/>
              </a:rPr>
              <a:t>Pool and Beach </a:t>
            </a:r>
            <a:r>
              <a:rPr lang="en-US" dirty="0" smtClean="0">
                <a:solidFill>
                  <a:schemeClr val="bg2"/>
                </a:solidFill>
                <a:latin typeface="+mj-lt"/>
              </a:rPr>
              <a:t>Amenities. </a:t>
            </a:r>
            <a:endParaRPr lang="en-US" dirty="0">
              <a:solidFill>
                <a:schemeClr val="bg2"/>
              </a:solidFill>
              <a:latin typeface="+mj-lt"/>
            </a:endParaRPr>
          </a:p>
          <a:p>
            <a:pPr marL="514350">
              <a:spcBef>
                <a:spcPts val="0"/>
              </a:spcBef>
              <a:buSzPts val="1100"/>
            </a:pPr>
            <a:r>
              <a:rPr lang="en-US" dirty="0">
                <a:solidFill>
                  <a:schemeClr val="bg2"/>
                </a:solidFill>
                <a:latin typeface="+mj-lt"/>
              </a:rPr>
              <a:t>Deployment </a:t>
            </a:r>
            <a:r>
              <a:rPr lang="en-US" dirty="0" smtClean="0">
                <a:solidFill>
                  <a:schemeClr val="bg2"/>
                </a:solidFill>
                <a:latin typeface="+mj-lt"/>
              </a:rPr>
              <a:t>of </a:t>
            </a:r>
            <a:r>
              <a:rPr lang="en-US" dirty="0">
                <a:solidFill>
                  <a:schemeClr val="bg2"/>
                </a:solidFill>
                <a:latin typeface="+mj-lt"/>
              </a:rPr>
              <a:t>press for service buzzer spread from Citronella to Adults pool. </a:t>
            </a:r>
          </a:p>
          <a:p>
            <a:pPr marL="514350">
              <a:spcBef>
                <a:spcPts val="0"/>
              </a:spcBef>
              <a:buSzPts val="1100"/>
            </a:pPr>
            <a:r>
              <a:rPr lang="en-US" dirty="0">
                <a:solidFill>
                  <a:schemeClr val="bg2"/>
                </a:solidFill>
                <a:latin typeface="+mj-lt"/>
              </a:rPr>
              <a:t>Deployment of two beach kiosks across the beach. </a:t>
            </a:r>
          </a:p>
          <a:p>
            <a:pPr marL="514350">
              <a:spcBef>
                <a:spcPts val="0"/>
              </a:spcBef>
              <a:buSzPts val="1100"/>
            </a:pPr>
            <a:r>
              <a:rPr lang="en-US" dirty="0">
                <a:solidFill>
                  <a:schemeClr val="bg2"/>
                </a:solidFill>
                <a:latin typeface="+mj-lt"/>
              </a:rPr>
              <a:t>Introduction of Bento Boxes for a beach dining experience. </a:t>
            </a:r>
          </a:p>
          <a:p>
            <a:pPr marL="514350">
              <a:spcBef>
                <a:spcPts val="0"/>
              </a:spcBef>
              <a:buSzPts val="1100"/>
            </a:pPr>
            <a:endParaRPr lang="en-US" sz="2000" dirty="0">
              <a:latin typeface="+mn-lt"/>
            </a:endParaRPr>
          </a:p>
          <a:p>
            <a:pPr>
              <a:spcBef>
                <a:spcPts val="0"/>
              </a:spcBef>
              <a:buSzPts val="1100"/>
            </a:pPr>
            <a:endParaRPr lang="en-US" sz="2000" dirty="0">
              <a:latin typeface="+mn-lt"/>
            </a:endParaRPr>
          </a:p>
          <a:p>
            <a:pPr marL="0">
              <a:spcBef>
                <a:spcPts val="2133"/>
              </a:spcBef>
              <a:spcAft>
                <a:spcPts val="2133"/>
              </a:spcAft>
            </a:pPr>
            <a:endParaRPr lang="en-US" sz="2000" dirty="0">
              <a:latin typeface="+mn-lt"/>
            </a:endParaRPr>
          </a:p>
        </p:txBody>
      </p:sp>
      <p:pic>
        <p:nvPicPr>
          <p:cNvPr id="4" name="Picture Placeholder 5">
            <a:extLst>
              <a:ext uri="{FF2B5EF4-FFF2-40B4-BE49-F238E27FC236}">
                <a16:creationId xmlns:a16="http://schemas.microsoft.com/office/drawing/2014/main" id="{6A5CED7D-C72E-16C4-F43E-C2AEAE369FBE}"/>
              </a:ext>
            </a:extLst>
          </p:cNvPr>
          <p:cNvPicPr>
            <a:picLocks noChangeAspect="1"/>
          </p:cNvPicPr>
          <p:nvPr/>
        </p:nvPicPr>
        <p:blipFill rotWithShape="1">
          <a:blip r:embed="rId3">
            <a:extLst>
              <a:ext uri="{28A0092B-C50C-407E-A947-70E740481C1C}">
                <a14:useLocalDpi xmlns:a14="http://schemas.microsoft.com/office/drawing/2010/main" val="0"/>
              </a:ext>
            </a:extLst>
          </a:blip>
          <a:srcRect t="17436"/>
          <a:stretch/>
        </p:blipFill>
        <p:spPr>
          <a:xfrm>
            <a:off x="6663690" y="0"/>
            <a:ext cx="5528310" cy="6846570"/>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528400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4" name="Picture Placeholder 5" descr="A group of people in uniform looking through a magnifying glass&#10;&#10;Description automatically generated">
            <a:extLst>
              <a:ext uri="{FF2B5EF4-FFF2-40B4-BE49-F238E27FC236}">
                <a16:creationId xmlns:a16="http://schemas.microsoft.com/office/drawing/2014/main" id="{C7CFBEC8-2882-139F-8E89-DCFF12458CA2}"/>
              </a:ext>
            </a:extLst>
          </p:cNvPr>
          <p:cNvPicPr>
            <a:picLocks noChangeAspect="1"/>
          </p:cNvPicPr>
          <p:nvPr/>
        </p:nvPicPr>
        <p:blipFill rotWithShape="1">
          <a:blip r:embed="rId3"/>
          <a:srcRect t="7076" b="7076"/>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6" name="Google Shape;758;p49">
            <a:extLst>
              <a:ext uri="{FF2B5EF4-FFF2-40B4-BE49-F238E27FC236}">
                <a16:creationId xmlns:a16="http://schemas.microsoft.com/office/drawing/2014/main" id="{06091FB3-B7C1-373E-71AD-AB38F70AD274}"/>
              </a:ext>
            </a:extLst>
          </p:cNvPr>
          <p:cNvSpPr txBox="1">
            <a:spLocks/>
          </p:cNvSpPr>
          <p:nvPr/>
        </p:nvSpPr>
        <p:spPr>
          <a:xfrm>
            <a:off x="257647" y="1577900"/>
            <a:ext cx="6600349" cy="4410384"/>
          </a:xfrm>
          <a:prstGeom prst="rect">
            <a:avLst/>
          </a:prstGeom>
        </p:spPr>
        <p:txBody>
          <a:bodyPr spcFirstLastPara="1"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diz Trial"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diz Trial"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diz Trial"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dk1"/>
              </a:buClr>
              <a:buSzPts val="1100"/>
              <a:buNone/>
            </a:pPr>
            <a:r>
              <a:rPr lang="en-GB" dirty="0" smtClean="0">
                <a:solidFill>
                  <a:schemeClr val="bg2"/>
                </a:solidFill>
                <a:latin typeface="+mj-lt"/>
              </a:rPr>
              <a:t>The </a:t>
            </a:r>
            <a:r>
              <a:rPr lang="en-GB" dirty="0">
                <a:solidFill>
                  <a:schemeClr val="bg2"/>
                </a:solidFill>
                <a:latin typeface="+mj-lt"/>
              </a:rPr>
              <a:t>Treasure Hunt is an online </a:t>
            </a:r>
            <a:r>
              <a:rPr lang="en-GB" dirty="0" smtClean="0">
                <a:solidFill>
                  <a:schemeClr val="bg2"/>
                </a:solidFill>
                <a:latin typeface="+mj-lt"/>
              </a:rPr>
              <a:t>hunt through a </a:t>
            </a:r>
            <a:r>
              <a:rPr lang="en-GB" b="1" dirty="0" smtClean="0">
                <a:solidFill>
                  <a:schemeClr val="bg2"/>
                </a:solidFill>
                <a:latin typeface="+mj-lt"/>
              </a:rPr>
              <a:t>mobile app </a:t>
            </a:r>
            <a:r>
              <a:rPr lang="en-GB" dirty="0">
                <a:solidFill>
                  <a:schemeClr val="bg2"/>
                </a:solidFill>
                <a:latin typeface="+mj-lt"/>
              </a:rPr>
              <a:t>where guests earn points </a:t>
            </a:r>
            <a:r>
              <a:rPr lang="en-GB" dirty="0" smtClean="0">
                <a:solidFill>
                  <a:schemeClr val="bg2"/>
                </a:solidFill>
                <a:latin typeface="+mj-lt"/>
              </a:rPr>
              <a:t>by completing </a:t>
            </a:r>
            <a:r>
              <a:rPr lang="en-GB" dirty="0">
                <a:solidFill>
                  <a:schemeClr val="bg2"/>
                </a:solidFill>
                <a:latin typeface="+mj-lt"/>
              </a:rPr>
              <a:t>fun </a:t>
            </a:r>
            <a:r>
              <a:rPr lang="en-GB" dirty="0" smtClean="0">
                <a:solidFill>
                  <a:schemeClr val="bg2"/>
                </a:solidFill>
                <a:latin typeface="+mj-lt"/>
              </a:rPr>
              <a:t>challenges </a:t>
            </a:r>
            <a:r>
              <a:rPr lang="en-GB" dirty="0">
                <a:solidFill>
                  <a:schemeClr val="bg2"/>
                </a:solidFill>
                <a:latin typeface="+mj-lt"/>
              </a:rPr>
              <a:t>across the </a:t>
            </a:r>
            <a:r>
              <a:rPr lang="en-GB" dirty="0" smtClean="0">
                <a:solidFill>
                  <a:schemeClr val="bg2"/>
                </a:solidFill>
                <a:latin typeface="+mj-lt"/>
              </a:rPr>
              <a:t>resort. Tasks </a:t>
            </a:r>
            <a:r>
              <a:rPr lang="en-GB" dirty="0">
                <a:solidFill>
                  <a:schemeClr val="bg2"/>
                </a:solidFill>
                <a:latin typeface="+mj-lt"/>
              </a:rPr>
              <a:t>include photo </a:t>
            </a:r>
            <a:r>
              <a:rPr lang="en-GB" dirty="0" smtClean="0">
                <a:solidFill>
                  <a:schemeClr val="bg2"/>
                </a:solidFill>
                <a:latin typeface="+mj-lt"/>
              </a:rPr>
              <a:t>challenges, quizzes and crosswords. </a:t>
            </a:r>
            <a:endParaRPr lang="en-US" dirty="0">
              <a:solidFill>
                <a:schemeClr val="bg2"/>
              </a:solidFill>
              <a:latin typeface="+mj-lt"/>
            </a:endParaRPr>
          </a:p>
          <a:p>
            <a:pPr marL="514350">
              <a:spcBef>
                <a:spcPts val="0"/>
              </a:spcBef>
              <a:buSzPts val="1100"/>
            </a:pPr>
            <a:endParaRPr lang="en-US" sz="2000" dirty="0">
              <a:latin typeface="+mn-lt"/>
            </a:endParaRPr>
          </a:p>
          <a:p>
            <a:pPr>
              <a:spcBef>
                <a:spcPts val="0"/>
              </a:spcBef>
              <a:buSzPts val="1100"/>
            </a:pPr>
            <a:endParaRPr lang="en-US" sz="2000" dirty="0">
              <a:latin typeface="+mn-lt"/>
            </a:endParaRPr>
          </a:p>
          <a:p>
            <a:pPr marL="0">
              <a:spcBef>
                <a:spcPts val="2133"/>
              </a:spcBef>
              <a:spcAft>
                <a:spcPts val="2133"/>
              </a:spcAft>
            </a:pPr>
            <a:endParaRPr lang="en-US" sz="2000" dirty="0">
              <a:latin typeface="+mn-lt"/>
            </a:endParaRPr>
          </a:p>
        </p:txBody>
      </p:sp>
      <p:sp>
        <p:nvSpPr>
          <p:cNvPr id="11" name="Titre 1">
            <a:extLst>
              <a:ext uri="{FF2B5EF4-FFF2-40B4-BE49-F238E27FC236}">
                <a16:creationId xmlns:a16="http://schemas.microsoft.com/office/drawing/2014/main" id="{599B667B-204D-D21A-FA15-D9C39CB7B329}"/>
              </a:ext>
            </a:extLst>
          </p:cNvPr>
          <p:cNvSpPr txBox="1">
            <a:spLocks/>
          </p:cNvSpPr>
          <p:nvPr/>
        </p:nvSpPr>
        <p:spPr>
          <a:xfrm>
            <a:off x="260484" y="772028"/>
            <a:ext cx="5334197" cy="1136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pPr>
              <a:spcAft>
                <a:spcPts val="600"/>
              </a:spcAft>
            </a:pPr>
            <a:r>
              <a:rPr lang="en" sz="3600" dirty="0" smtClean="0">
                <a:latin typeface="+mj-lt"/>
                <a:ea typeface="+mn-ea"/>
                <a:cs typeface="+mn-cs"/>
              </a:rPr>
              <a:t>Island Trails</a:t>
            </a:r>
            <a:r>
              <a:rPr lang="en" sz="3600" dirty="0" smtClean="0">
                <a:latin typeface="+mj-lt"/>
                <a:ea typeface="+mn-ea"/>
                <a:cs typeface="+mn-cs"/>
              </a:rPr>
              <a:t> </a:t>
            </a:r>
            <a:r>
              <a:rPr lang="en" sz="3600" dirty="0">
                <a:latin typeface="+mj-lt"/>
                <a:ea typeface="+mn-ea"/>
                <a:cs typeface="+mn-cs"/>
              </a:rPr>
              <a:t>– LB, LP &amp; SB</a:t>
            </a:r>
          </a:p>
        </p:txBody>
      </p:sp>
    </p:spTree>
    <p:extLst>
      <p:ext uri="{BB962C8B-B14F-4D97-AF65-F5344CB8AC3E}">
        <p14:creationId xmlns:p14="http://schemas.microsoft.com/office/powerpoint/2010/main" val="844951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9053BE-2AC0-1CCD-AD34-6B71AD1CC19D}"/>
              </a:ext>
            </a:extLst>
          </p:cNvPr>
          <p:cNvSpPr txBox="1">
            <a:spLocks/>
          </p:cNvSpPr>
          <p:nvPr/>
        </p:nvSpPr>
        <p:spPr>
          <a:xfrm>
            <a:off x="5652655" y="3086667"/>
            <a:ext cx="6539344" cy="7778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Bianco Serif" pitchFamily="2" charset="77"/>
                <a:ea typeface="+mj-ea"/>
                <a:cs typeface="+mj-cs"/>
              </a:defRPr>
            </a:lvl1pPr>
          </a:lstStyle>
          <a:p>
            <a:pPr algn="ctr"/>
            <a:r>
              <a:rPr lang="en-GB" sz="3600" kern="0">
                <a:solidFill>
                  <a:srgbClr val="FFFFFF"/>
                </a:solidFill>
                <a:ea typeface="Times New Roman" panose="02020603050405020304" pitchFamily="18" charset="0"/>
              </a:rPr>
              <a:t>New Come Alive Experiences  </a:t>
            </a:r>
            <a:endParaRPr lang="en-GB" sz="3600">
              <a:solidFill>
                <a:srgbClr val="FFFFFF"/>
              </a:solidFill>
            </a:endParaRPr>
          </a:p>
        </p:txBody>
      </p:sp>
      <p:pic>
        <p:nvPicPr>
          <p:cNvPr id="6" name="Picture Placeholder 5"/>
          <p:cNvPicPr>
            <a:picLocks noGrp="1" noChangeAspect="1"/>
          </p:cNvPicPr>
          <p:nvPr>
            <p:ph type="pic" sz="quarter" idx="10"/>
          </p:nvPr>
        </p:nvPicPr>
        <p:blipFill rotWithShape="1">
          <a:blip r:embed="rId2"/>
          <a:srcRect l="380" r="380"/>
          <a:stretch/>
        </p:blipFill>
        <p:spPr>
          <a:xfrm>
            <a:off x="0" y="0"/>
            <a:ext cx="5652655" cy="6858000"/>
          </a:xfrm>
        </p:spPr>
      </p:pic>
      <p:sp>
        <p:nvSpPr>
          <p:cNvPr id="4" name="TextBox 3">
            <a:extLst>
              <a:ext uri="{FF2B5EF4-FFF2-40B4-BE49-F238E27FC236}">
                <a16:creationId xmlns:a16="http://schemas.microsoft.com/office/drawing/2014/main" id="{93D62EFA-D7E4-4B10-B9C9-6BB9630DB932}"/>
              </a:ext>
            </a:extLst>
          </p:cNvPr>
          <p:cNvSpPr txBox="1"/>
          <p:nvPr/>
        </p:nvSpPr>
        <p:spPr>
          <a:xfrm>
            <a:off x="6419208" y="3679876"/>
            <a:ext cx="4473355" cy="707886"/>
          </a:xfrm>
          <a:prstGeom prst="rect">
            <a:avLst/>
          </a:prstGeom>
          <a:noFill/>
        </p:spPr>
        <p:txBody>
          <a:bodyPr wrap="square" rtlCol="0">
            <a:spAutoFit/>
          </a:bodyPr>
          <a:lstStyle/>
          <a:p>
            <a:pPr algn="ctr"/>
            <a:r>
              <a:rPr lang="en-US" sz="4000" b="1" dirty="0">
                <a:solidFill>
                  <a:schemeClr val="tx2"/>
                </a:solidFill>
              </a:rPr>
              <a:t>Sugar Beach </a:t>
            </a:r>
            <a:endParaRPr lang="en-US" sz="5400" b="1" dirty="0">
              <a:solidFill>
                <a:schemeClr val="tx2"/>
              </a:solidFill>
              <a:latin typeface="Cadiz" pitchFamily="50" charset="0"/>
              <a:cs typeface="Arial Black" panose="020B0604020202020204" pitchFamily="34" charset="0"/>
            </a:endParaRPr>
          </a:p>
        </p:txBody>
      </p:sp>
    </p:spTree>
    <p:extLst>
      <p:ext uri="{BB962C8B-B14F-4D97-AF65-F5344CB8AC3E}">
        <p14:creationId xmlns:p14="http://schemas.microsoft.com/office/powerpoint/2010/main" val="3377804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8" name="Google Shape;758;p49"/>
          <p:cNvSpPr txBox="1">
            <a:spLocks noGrp="1"/>
          </p:cNvSpPr>
          <p:nvPr>
            <p:ph type="subTitle" idx="4294967295"/>
          </p:nvPr>
        </p:nvSpPr>
        <p:spPr>
          <a:xfrm>
            <a:off x="262265" y="1022350"/>
            <a:ext cx="5335700" cy="5541232"/>
          </a:xfrm>
          <a:prstGeom prst="rect">
            <a:avLst/>
          </a:prstGeom>
        </p:spPr>
        <p:txBody>
          <a:bodyPr spcFirstLastPara="1" vert="horz" wrap="square" lIns="121900" tIns="121900" rIns="121900" bIns="121900" rtlCol="0" anchor="t" anchorCtr="0">
            <a:noAutofit/>
          </a:bodyPr>
          <a:lstStyle/>
          <a:p>
            <a:pPr marL="0" indent="0">
              <a:lnSpc>
                <a:spcPct val="100000"/>
              </a:lnSpc>
              <a:spcBef>
                <a:spcPts val="0"/>
              </a:spcBef>
              <a:buNone/>
            </a:pPr>
            <a:r>
              <a:rPr lang="en-GB" dirty="0">
                <a:solidFill>
                  <a:schemeClr val="bg2"/>
                </a:solidFill>
                <a:latin typeface="+mj-lt"/>
              </a:rPr>
              <a:t>The Glass Studio will offer unique experiences for guests of all ages to create their own masterpieces to take home. Each piece made at the Glass Studio will be crafted using recycled glass bottles sourced from our resorts. </a:t>
            </a:r>
            <a:endParaRPr lang="en-US" dirty="0">
              <a:solidFill>
                <a:schemeClr val="bg2"/>
              </a:solidFill>
              <a:latin typeface="+mj-lt"/>
            </a:endParaRPr>
          </a:p>
          <a:p>
            <a:pPr marL="0" indent="0">
              <a:lnSpc>
                <a:spcPct val="100000"/>
              </a:lnSpc>
              <a:spcBef>
                <a:spcPts val="0"/>
              </a:spcBef>
              <a:buNone/>
            </a:pPr>
            <a:endParaRPr lang="en-GB" dirty="0">
              <a:latin typeface="+mj-lt"/>
            </a:endParaRPr>
          </a:p>
          <a:p>
            <a:pPr marL="0" indent="0">
              <a:lnSpc>
                <a:spcPct val="100000"/>
              </a:lnSpc>
              <a:spcBef>
                <a:spcPts val="0"/>
              </a:spcBef>
              <a:buNone/>
            </a:pPr>
            <a:r>
              <a:rPr lang="en-GB" b="1" dirty="0">
                <a:solidFill>
                  <a:schemeClr val="bg2"/>
                </a:solidFill>
                <a:latin typeface="+mj-lt"/>
              </a:rPr>
              <a:t>Frequency: Twice per week </a:t>
            </a:r>
          </a:p>
          <a:p>
            <a:pPr marL="0" indent="0">
              <a:lnSpc>
                <a:spcPct val="100000"/>
              </a:lnSpc>
              <a:spcBef>
                <a:spcPts val="0"/>
              </a:spcBef>
              <a:buNone/>
            </a:pPr>
            <a:r>
              <a:rPr lang="en-GB" b="1" dirty="0">
                <a:solidFill>
                  <a:schemeClr val="bg2"/>
                </a:solidFill>
                <a:latin typeface="+mj-lt"/>
              </a:rPr>
              <a:t>Location: Governor's Lounge</a:t>
            </a:r>
            <a:endParaRPr lang="en-GB" b="1" dirty="0">
              <a:solidFill>
                <a:schemeClr val="bg2"/>
              </a:solidFill>
              <a:latin typeface="+mj-lt"/>
              <a:cs typeface="Calibri"/>
            </a:endParaRPr>
          </a:p>
          <a:p>
            <a:pPr marL="0" lvl="0" indent="0">
              <a:lnSpc>
                <a:spcPct val="100000"/>
              </a:lnSpc>
              <a:spcBef>
                <a:spcPts val="0"/>
              </a:spcBef>
              <a:buNone/>
            </a:pPr>
            <a:r>
              <a:rPr lang="en-GB" b="1" dirty="0" smtClean="0">
                <a:solidFill>
                  <a:schemeClr val="bg2"/>
                </a:solidFill>
                <a:latin typeface="Calibri Light" panose="020F0302020204030204"/>
              </a:rPr>
              <a:t>Type of : Paid activity </a:t>
            </a:r>
            <a:endParaRPr lang="en-GB" b="1" dirty="0">
              <a:solidFill>
                <a:schemeClr val="bg2"/>
              </a:solidFill>
              <a:latin typeface="Calibri Light" panose="020F0302020204030204"/>
              <a:cs typeface="Calibri"/>
            </a:endParaRPr>
          </a:p>
          <a:p>
            <a:pPr marL="0" indent="0">
              <a:spcBef>
                <a:spcPts val="0"/>
              </a:spcBef>
              <a:buNone/>
            </a:pPr>
            <a:endParaRPr lang="en-GB" sz="1600" dirty="0" smtClean="0">
              <a:solidFill>
                <a:srgbClr val="000000"/>
              </a:solidFill>
              <a:latin typeface="Cadiz Trial"/>
              <a:cs typeface="Calibri"/>
            </a:endParaRPr>
          </a:p>
          <a:p>
            <a:pPr marL="0" indent="0">
              <a:spcBef>
                <a:spcPts val="0"/>
              </a:spcBef>
              <a:buNone/>
            </a:pPr>
            <a:endParaRPr lang="en-GB" sz="1600" dirty="0">
              <a:solidFill>
                <a:srgbClr val="000000"/>
              </a:solidFill>
              <a:latin typeface="Calibri"/>
              <a:cs typeface="Calibri"/>
            </a:endParaRPr>
          </a:p>
          <a:p>
            <a:pPr marL="0" indent="0">
              <a:spcBef>
                <a:spcPts val="0"/>
              </a:spcBef>
              <a:buNone/>
            </a:pPr>
            <a:endParaRPr lang="en-GB" sz="1600" dirty="0">
              <a:solidFill>
                <a:srgbClr val="000000"/>
              </a:solidFill>
              <a:latin typeface="Calibri"/>
              <a:cs typeface="Calibri"/>
            </a:endParaRPr>
          </a:p>
          <a:p>
            <a:pPr marL="0" indent="0">
              <a:spcBef>
                <a:spcPts val="2133"/>
              </a:spcBef>
              <a:spcAft>
                <a:spcPts val="2133"/>
              </a:spcAft>
              <a:buNone/>
            </a:pPr>
            <a:endParaRPr lang="en-US" dirty="0"/>
          </a:p>
        </p:txBody>
      </p:sp>
      <p:pic>
        <p:nvPicPr>
          <p:cNvPr id="4" name="Picture Placeholder 5" descr="A glass ball with a yellow and brown pattern inside&#10;&#10;Description automatically generated">
            <a:extLst>
              <a:ext uri="{FF2B5EF4-FFF2-40B4-BE49-F238E27FC236}">
                <a16:creationId xmlns:a16="http://schemas.microsoft.com/office/drawing/2014/main" id="{0F053B3A-2CAA-B862-69DE-839DE58CE714}"/>
              </a:ext>
            </a:extLst>
          </p:cNvPr>
          <p:cNvPicPr>
            <a:picLocks noChangeAspect="1"/>
          </p:cNvPicPr>
          <p:nvPr/>
        </p:nvPicPr>
        <p:blipFill rotWithShape="1">
          <a:blip r:embed="rId3"/>
          <a:srcRect l="11171" r="1117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6" name="Titre 1">
            <a:extLst>
              <a:ext uri="{FF2B5EF4-FFF2-40B4-BE49-F238E27FC236}">
                <a16:creationId xmlns:a16="http://schemas.microsoft.com/office/drawing/2014/main" id="{57E3E6EE-D1BC-C8F5-25B9-DE6CD2A7CE39}"/>
              </a:ext>
            </a:extLst>
          </p:cNvPr>
          <p:cNvSpPr txBox="1">
            <a:spLocks/>
          </p:cNvSpPr>
          <p:nvPr/>
        </p:nvSpPr>
        <p:spPr>
          <a:xfrm>
            <a:off x="262265" y="166238"/>
            <a:ext cx="5334197" cy="1136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pPr>
              <a:spcAft>
                <a:spcPts val="600"/>
              </a:spcAft>
            </a:pPr>
            <a:r>
              <a:rPr lang="en" sz="3600" dirty="0">
                <a:latin typeface="+mj-lt"/>
                <a:ea typeface="+mn-ea"/>
                <a:cs typeface="+mn-cs"/>
              </a:rPr>
              <a:t>Glass Studio </a:t>
            </a:r>
          </a:p>
        </p:txBody>
      </p:sp>
    </p:spTree>
    <p:extLst>
      <p:ext uri="{BB962C8B-B14F-4D97-AF65-F5344CB8AC3E}">
        <p14:creationId xmlns:p14="http://schemas.microsoft.com/office/powerpoint/2010/main" val="12835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4" name="Picture Placeholder 5" descr="A group of people watching a movie&#10;&#10;Description automatically generated">
            <a:extLst>
              <a:ext uri="{FF2B5EF4-FFF2-40B4-BE49-F238E27FC236}">
                <a16:creationId xmlns:a16="http://schemas.microsoft.com/office/drawing/2014/main" id="{0ED5C667-3C69-0413-40BB-2DFAB25339FD}"/>
              </a:ext>
            </a:extLst>
          </p:cNvPr>
          <p:cNvPicPr>
            <a:picLocks noChangeAspect="1"/>
          </p:cNvPicPr>
          <p:nvPr/>
        </p:nvPicPr>
        <p:blipFill rotWithShape="1">
          <a:blip r:embed="rId3"/>
          <a:srcRect t="1711" b="171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5" name="Titre 1">
            <a:extLst>
              <a:ext uri="{FF2B5EF4-FFF2-40B4-BE49-F238E27FC236}">
                <a16:creationId xmlns:a16="http://schemas.microsoft.com/office/drawing/2014/main" id="{57E3E6EE-D1BC-C8F5-25B9-DE6CD2A7CE39}"/>
              </a:ext>
            </a:extLst>
          </p:cNvPr>
          <p:cNvSpPr txBox="1">
            <a:spLocks/>
          </p:cNvSpPr>
          <p:nvPr/>
        </p:nvSpPr>
        <p:spPr>
          <a:xfrm>
            <a:off x="262265" y="166238"/>
            <a:ext cx="5334197" cy="1136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pPr>
              <a:spcAft>
                <a:spcPts val="600"/>
              </a:spcAft>
            </a:pPr>
            <a:r>
              <a:rPr lang="en" sz="3600" dirty="0" smtClean="0">
                <a:latin typeface="+mj-lt"/>
                <a:ea typeface="+mn-ea"/>
                <a:cs typeface="+mn-cs"/>
              </a:rPr>
              <a:t>Cinema under the Stars </a:t>
            </a:r>
            <a:endParaRPr lang="en" sz="3600" dirty="0">
              <a:latin typeface="+mj-lt"/>
              <a:ea typeface="+mn-ea"/>
              <a:cs typeface="+mn-cs"/>
            </a:endParaRPr>
          </a:p>
        </p:txBody>
      </p:sp>
      <p:sp>
        <p:nvSpPr>
          <p:cNvPr id="7" name="Google Shape;758;p49"/>
          <p:cNvSpPr txBox="1">
            <a:spLocks/>
          </p:cNvSpPr>
          <p:nvPr/>
        </p:nvSpPr>
        <p:spPr>
          <a:xfrm>
            <a:off x="262265" y="1022350"/>
            <a:ext cx="5335700" cy="5541232"/>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diz Trial"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diz Trial"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diz Trial"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dirty="0">
                <a:solidFill>
                  <a:schemeClr val="bg2"/>
                </a:solidFill>
                <a:latin typeface="+mj-lt"/>
              </a:rPr>
              <a:t>Our Manor Lawn becomes a 1,800 </a:t>
            </a:r>
            <a:r>
              <a:rPr lang="en-GB" dirty="0" smtClean="0">
                <a:solidFill>
                  <a:schemeClr val="bg2"/>
                </a:solidFill>
                <a:latin typeface="+mj-lt"/>
              </a:rPr>
              <a:t>sq. </a:t>
            </a:r>
            <a:r>
              <a:rPr lang="en-GB" dirty="0">
                <a:solidFill>
                  <a:schemeClr val="bg2"/>
                </a:solidFill>
                <a:latin typeface="+mj-lt"/>
              </a:rPr>
              <a:t>outdoor cinema, where guests enjoy films under the stars. </a:t>
            </a:r>
            <a:r>
              <a:rPr lang="en-GB" dirty="0" smtClean="0">
                <a:solidFill>
                  <a:schemeClr val="bg2"/>
                </a:solidFill>
                <a:latin typeface="+mj-lt"/>
              </a:rPr>
              <a:t>Savour </a:t>
            </a:r>
            <a:r>
              <a:rPr lang="en-GB" dirty="0">
                <a:solidFill>
                  <a:schemeClr val="bg2"/>
                </a:solidFill>
                <a:latin typeface="+mj-lt"/>
              </a:rPr>
              <a:t>a</a:t>
            </a:r>
            <a:r>
              <a:rPr lang="en-GB" dirty="0">
                <a:solidFill>
                  <a:schemeClr val="bg2"/>
                </a:solidFill>
                <a:latin typeface="+mj-lt"/>
                <a:cs typeface="Calibri"/>
              </a:rPr>
              <a:t> </a:t>
            </a:r>
            <a:r>
              <a:rPr lang="en-GB" dirty="0">
                <a:solidFill>
                  <a:schemeClr val="bg2"/>
                </a:solidFill>
                <a:latin typeface="+mj-lt"/>
              </a:rPr>
              <a:t>chef-crafted menu with local dishes and favourites like gourmet burgers, plus complimentary popcorn, candy floss, and ice cream.</a:t>
            </a:r>
            <a:endParaRPr lang="en-US" dirty="0">
              <a:solidFill>
                <a:schemeClr val="bg2"/>
              </a:solidFill>
              <a:latin typeface="+mj-lt"/>
            </a:endParaRPr>
          </a:p>
          <a:p>
            <a:pPr marL="0" indent="0">
              <a:lnSpc>
                <a:spcPct val="100000"/>
              </a:lnSpc>
              <a:spcBef>
                <a:spcPts val="0"/>
              </a:spcBef>
              <a:buFont typeface="Arial" panose="020B0604020202020204" pitchFamily="34" charset="0"/>
              <a:buNone/>
            </a:pPr>
            <a:endParaRPr lang="en-GB" dirty="0" smtClean="0">
              <a:latin typeface="+mj-lt"/>
            </a:endParaRPr>
          </a:p>
          <a:p>
            <a:pPr marL="0" indent="0">
              <a:lnSpc>
                <a:spcPct val="100000"/>
              </a:lnSpc>
              <a:spcBef>
                <a:spcPts val="0"/>
              </a:spcBef>
              <a:buFont typeface="Arial" panose="020B0604020202020204" pitchFamily="34" charset="0"/>
              <a:buNone/>
            </a:pPr>
            <a:r>
              <a:rPr lang="en-GB" b="1" dirty="0" smtClean="0">
                <a:solidFill>
                  <a:schemeClr val="bg2"/>
                </a:solidFill>
                <a:latin typeface="+mj-lt"/>
              </a:rPr>
              <a:t>Frequency: Twice per week </a:t>
            </a:r>
          </a:p>
          <a:p>
            <a:pPr marL="0" indent="0">
              <a:lnSpc>
                <a:spcPct val="100000"/>
              </a:lnSpc>
              <a:spcBef>
                <a:spcPts val="0"/>
              </a:spcBef>
              <a:buFont typeface="Arial" panose="020B0604020202020204" pitchFamily="34" charset="0"/>
              <a:buNone/>
            </a:pPr>
            <a:r>
              <a:rPr lang="en-GB" b="1" dirty="0" smtClean="0">
                <a:solidFill>
                  <a:schemeClr val="bg2"/>
                </a:solidFill>
                <a:latin typeface="+mj-lt"/>
              </a:rPr>
              <a:t>Location: Governor's Lounge</a:t>
            </a:r>
            <a:endParaRPr lang="en-GB" b="1" dirty="0" smtClean="0">
              <a:solidFill>
                <a:schemeClr val="bg2"/>
              </a:solidFill>
              <a:latin typeface="+mj-lt"/>
              <a:cs typeface="Calibri"/>
            </a:endParaRPr>
          </a:p>
          <a:p>
            <a:pPr marL="0" indent="0">
              <a:lnSpc>
                <a:spcPct val="100000"/>
              </a:lnSpc>
              <a:spcBef>
                <a:spcPts val="0"/>
              </a:spcBef>
              <a:buFont typeface="Arial" panose="020B0604020202020204" pitchFamily="34" charset="0"/>
              <a:buNone/>
            </a:pPr>
            <a:r>
              <a:rPr lang="en-GB" b="1" dirty="0" smtClean="0">
                <a:solidFill>
                  <a:schemeClr val="bg2"/>
                </a:solidFill>
                <a:latin typeface="+mj-lt"/>
              </a:rPr>
              <a:t>Price: Paid activity </a:t>
            </a:r>
            <a:endParaRPr lang="en-GB" b="1" dirty="0" smtClean="0">
              <a:solidFill>
                <a:schemeClr val="bg2"/>
              </a:solidFill>
              <a:latin typeface="+mj-lt"/>
              <a:cs typeface="Calibri"/>
            </a:endParaRPr>
          </a:p>
          <a:p>
            <a:pPr marL="0" indent="0">
              <a:spcBef>
                <a:spcPts val="0"/>
              </a:spcBef>
              <a:buFont typeface="Arial" panose="020B0604020202020204" pitchFamily="34" charset="0"/>
              <a:buNone/>
            </a:pPr>
            <a:endParaRPr lang="en-GB" sz="1600" dirty="0" smtClean="0">
              <a:solidFill>
                <a:srgbClr val="000000"/>
              </a:solidFill>
              <a:latin typeface="Cadiz Trial"/>
              <a:cs typeface="Calibri"/>
            </a:endParaRPr>
          </a:p>
          <a:p>
            <a:pPr marL="0" indent="0">
              <a:spcBef>
                <a:spcPts val="0"/>
              </a:spcBef>
              <a:buFont typeface="Arial" panose="020B0604020202020204" pitchFamily="34" charset="0"/>
              <a:buNone/>
            </a:pPr>
            <a:endParaRPr lang="en-GB" sz="1600" dirty="0" smtClean="0">
              <a:solidFill>
                <a:srgbClr val="000000"/>
              </a:solidFill>
              <a:latin typeface="Calibri"/>
              <a:cs typeface="Calibri"/>
            </a:endParaRPr>
          </a:p>
          <a:p>
            <a:pPr marL="0" indent="0">
              <a:spcBef>
                <a:spcPts val="0"/>
              </a:spcBef>
              <a:buFont typeface="Arial" panose="020B0604020202020204" pitchFamily="34" charset="0"/>
              <a:buNone/>
            </a:pPr>
            <a:endParaRPr lang="en-GB" sz="1600" dirty="0" smtClean="0">
              <a:solidFill>
                <a:srgbClr val="000000"/>
              </a:solidFill>
              <a:latin typeface="Calibri"/>
              <a:cs typeface="Calibri"/>
            </a:endParaRPr>
          </a:p>
          <a:p>
            <a:pPr marL="0" indent="0">
              <a:spcBef>
                <a:spcPts val="2133"/>
              </a:spcBef>
              <a:spcAft>
                <a:spcPts val="2133"/>
              </a:spcAft>
              <a:buFont typeface="Arial" panose="020B0604020202020204" pitchFamily="34" charset="0"/>
              <a:buNone/>
            </a:pPr>
            <a:endParaRPr lang="en-US" dirty="0"/>
          </a:p>
        </p:txBody>
      </p:sp>
    </p:spTree>
    <p:extLst>
      <p:ext uri="{BB962C8B-B14F-4D97-AF65-F5344CB8AC3E}">
        <p14:creationId xmlns:p14="http://schemas.microsoft.com/office/powerpoint/2010/main" val="1469141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9053BE-2AC0-1CCD-AD34-6B71AD1CC19D}"/>
              </a:ext>
            </a:extLst>
          </p:cNvPr>
          <p:cNvSpPr txBox="1">
            <a:spLocks/>
          </p:cNvSpPr>
          <p:nvPr/>
        </p:nvSpPr>
        <p:spPr>
          <a:xfrm>
            <a:off x="5652655" y="3086667"/>
            <a:ext cx="6539344" cy="7778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Bianco Serif" pitchFamily="2" charset="77"/>
                <a:ea typeface="+mj-ea"/>
                <a:cs typeface="+mj-cs"/>
              </a:defRPr>
            </a:lvl1pPr>
          </a:lstStyle>
          <a:p>
            <a:pPr algn="ctr"/>
            <a:r>
              <a:rPr lang="en-GB" sz="3600" kern="0">
                <a:solidFill>
                  <a:srgbClr val="FFFFFF"/>
                </a:solidFill>
                <a:ea typeface="Times New Roman" panose="02020603050405020304" pitchFamily="18" charset="0"/>
              </a:rPr>
              <a:t>New Come Alive Experiences  </a:t>
            </a:r>
            <a:endParaRPr lang="en-GB" sz="3600">
              <a:solidFill>
                <a:srgbClr val="FFFFFF"/>
              </a:solidFill>
            </a:endParaRPr>
          </a:p>
        </p:txBody>
      </p:sp>
      <p:pic>
        <p:nvPicPr>
          <p:cNvPr id="6" name="Picture Placeholder 5"/>
          <p:cNvPicPr>
            <a:picLocks noGrp="1" noChangeAspect="1"/>
          </p:cNvPicPr>
          <p:nvPr>
            <p:ph type="pic" sz="quarter" idx="10"/>
          </p:nvPr>
        </p:nvPicPr>
        <p:blipFill rotWithShape="1">
          <a:blip r:embed="rId2"/>
          <a:srcRect l="19091" r="19091"/>
          <a:stretch/>
        </p:blipFill>
        <p:spPr>
          <a:xfrm>
            <a:off x="0" y="0"/>
            <a:ext cx="5652655" cy="6858000"/>
          </a:xfrm>
        </p:spPr>
      </p:pic>
      <p:sp>
        <p:nvSpPr>
          <p:cNvPr id="7" name="TextBox 6">
            <a:extLst>
              <a:ext uri="{FF2B5EF4-FFF2-40B4-BE49-F238E27FC236}">
                <a16:creationId xmlns:a16="http://schemas.microsoft.com/office/drawing/2014/main" id="{93D62EFA-D7E4-4B10-B9C9-6BB9630DB932}"/>
              </a:ext>
            </a:extLst>
          </p:cNvPr>
          <p:cNvSpPr txBox="1"/>
          <p:nvPr/>
        </p:nvSpPr>
        <p:spPr>
          <a:xfrm>
            <a:off x="6419208" y="3679876"/>
            <a:ext cx="4473355" cy="707886"/>
          </a:xfrm>
          <a:prstGeom prst="rect">
            <a:avLst/>
          </a:prstGeom>
          <a:noFill/>
        </p:spPr>
        <p:txBody>
          <a:bodyPr wrap="square" rtlCol="0">
            <a:spAutoFit/>
          </a:bodyPr>
          <a:lstStyle/>
          <a:p>
            <a:pPr algn="ctr"/>
            <a:r>
              <a:rPr lang="en-US" sz="4000" b="1" dirty="0" smtClean="0">
                <a:solidFill>
                  <a:schemeClr val="tx2"/>
                </a:solidFill>
              </a:rPr>
              <a:t>La Pirogue</a:t>
            </a:r>
            <a:r>
              <a:rPr lang="en-US" sz="4000" b="1" dirty="0" smtClean="0">
                <a:solidFill>
                  <a:schemeClr val="tx2"/>
                </a:solidFill>
              </a:rPr>
              <a:t> </a:t>
            </a:r>
            <a:endParaRPr lang="en-US" sz="5400" b="1" dirty="0">
              <a:solidFill>
                <a:schemeClr val="tx2"/>
              </a:solidFill>
              <a:latin typeface="Cadiz" pitchFamily="50" charset="0"/>
              <a:cs typeface="Arial Black" panose="020B0604020202020204" pitchFamily="34" charset="0"/>
            </a:endParaRPr>
          </a:p>
        </p:txBody>
      </p:sp>
    </p:spTree>
    <p:extLst>
      <p:ext uri="{BB962C8B-B14F-4D97-AF65-F5344CB8AC3E}">
        <p14:creationId xmlns:p14="http://schemas.microsoft.com/office/powerpoint/2010/main" val="3701924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133" t="404" r="33185" b="1673"/>
          <a:stretch/>
        </p:blipFill>
        <p:spPr>
          <a:xfrm>
            <a:off x="6899910" y="0"/>
            <a:ext cx="5292090" cy="6858000"/>
          </a:xfrm>
          <a:prstGeom prst="rect">
            <a:avLst/>
          </a:prstGeom>
        </p:spPr>
      </p:pic>
      <p:sp>
        <p:nvSpPr>
          <p:cNvPr id="6" name="Titre 1">
            <a:extLst>
              <a:ext uri="{FF2B5EF4-FFF2-40B4-BE49-F238E27FC236}">
                <a16:creationId xmlns:a16="http://schemas.microsoft.com/office/drawing/2014/main" id="{57E3E6EE-D1BC-C8F5-25B9-DE6CD2A7CE39}"/>
              </a:ext>
            </a:extLst>
          </p:cNvPr>
          <p:cNvSpPr txBox="1">
            <a:spLocks/>
          </p:cNvSpPr>
          <p:nvPr/>
        </p:nvSpPr>
        <p:spPr>
          <a:xfrm>
            <a:off x="262265" y="166238"/>
            <a:ext cx="5334197" cy="1136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pPr>
              <a:spcAft>
                <a:spcPts val="600"/>
              </a:spcAft>
            </a:pPr>
            <a:r>
              <a:rPr lang="en" sz="3600" dirty="0" smtClean="0">
                <a:latin typeface="+mj-lt"/>
                <a:ea typeface="+mn-ea"/>
                <a:cs typeface="+mn-cs"/>
              </a:rPr>
              <a:t>Dodo Wish </a:t>
            </a:r>
            <a:endParaRPr lang="en" sz="3600" dirty="0">
              <a:latin typeface="+mj-lt"/>
              <a:ea typeface="+mn-ea"/>
              <a:cs typeface="+mn-cs"/>
            </a:endParaRPr>
          </a:p>
        </p:txBody>
      </p:sp>
      <p:sp>
        <p:nvSpPr>
          <p:cNvPr id="7" name="Google Shape;758;p49"/>
          <p:cNvSpPr txBox="1">
            <a:spLocks/>
          </p:cNvSpPr>
          <p:nvPr/>
        </p:nvSpPr>
        <p:spPr>
          <a:xfrm>
            <a:off x="262265" y="1022350"/>
            <a:ext cx="5335700" cy="5541232"/>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diz Trial"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diz Trial"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diz Trial"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r>
              <a:rPr lang="en-GB" dirty="0">
                <a:solidFill>
                  <a:schemeClr val="bg2"/>
                </a:solidFill>
                <a:latin typeface="+mj-lt"/>
              </a:rPr>
              <a:t>The Dodo Wish sculpture invites guests to clip their sustainability pledges, promoting environmental stewardship and inspiring action during their stay and beyond.</a:t>
            </a:r>
          </a:p>
          <a:p>
            <a:pPr marL="0" indent="0">
              <a:lnSpc>
                <a:spcPct val="100000"/>
              </a:lnSpc>
              <a:spcBef>
                <a:spcPts val="0"/>
              </a:spcBef>
              <a:buFont typeface="Arial" panose="020B0604020202020204" pitchFamily="34" charset="0"/>
              <a:buNone/>
            </a:pPr>
            <a:endParaRPr lang="en-GB" dirty="0" smtClean="0">
              <a:solidFill>
                <a:schemeClr val="bg2"/>
              </a:solidFill>
              <a:latin typeface="+mj-lt"/>
            </a:endParaRPr>
          </a:p>
          <a:p>
            <a:pPr marL="0" lvl="0" indent="0">
              <a:spcBef>
                <a:spcPts val="0"/>
              </a:spcBef>
              <a:buNone/>
            </a:pPr>
            <a:r>
              <a:rPr lang="en-GB" b="1" dirty="0">
                <a:solidFill>
                  <a:schemeClr val="bg2"/>
                </a:solidFill>
                <a:latin typeface="+mj-lt"/>
              </a:rPr>
              <a:t>Frequency: Art installation in the Garden </a:t>
            </a:r>
          </a:p>
          <a:p>
            <a:pPr marL="0" lvl="0" indent="0">
              <a:spcBef>
                <a:spcPts val="0"/>
              </a:spcBef>
              <a:buNone/>
            </a:pPr>
            <a:r>
              <a:rPr lang="en-GB" b="1" dirty="0">
                <a:solidFill>
                  <a:schemeClr val="bg2"/>
                </a:solidFill>
                <a:latin typeface="+mj-lt"/>
              </a:rPr>
              <a:t>Price: Complimentary </a:t>
            </a:r>
          </a:p>
          <a:p>
            <a:pPr marL="0" lvl="0" indent="0">
              <a:spcBef>
                <a:spcPts val="0"/>
              </a:spcBef>
              <a:buNone/>
            </a:pPr>
            <a:r>
              <a:rPr lang="en-GB" b="1" dirty="0">
                <a:solidFill>
                  <a:schemeClr val="bg2"/>
                </a:solidFill>
                <a:latin typeface="+mj-lt"/>
              </a:rPr>
              <a:t>Location: La Pirogue Garden</a:t>
            </a:r>
            <a:r>
              <a:rPr lang="en-GB" b="1" dirty="0">
                <a:solidFill>
                  <a:schemeClr val="bg2"/>
                </a:solidFill>
                <a:latin typeface="+mj-lt"/>
                <a:cs typeface="Calibri"/>
              </a:rPr>
              <a:t> </a:t>
            </a:r>
          </a:p>
          <a:p>
            <a:pPr marL="0" indent="0">
              <a:spcBef>
                <a:spcPts val="0"/>
              </a:spcBef>
              <a:buFont typeface="Arial" panose="020B0604020202020204" pitchFamily="34" charset="0"/>
              <a:buNone/>
            </a:pPr>
            <a:endParaRPr lang="en-GB" sz="1600" dirty="0" smtClean="0">
              <a:solidFill>
                <a:srgbClr val="000000"/>
              </a:solidFill>
              <a:latin typeface="Cadiz Trial"/>
              <a:cs typeface="Calibri"/>
            </a:endParaRPr>
          </a:p>
          <a:p>
            <a:pPr marL="0" indent="0">
              <a:spcBef>
                <a:spcPts val="0"/>
              </a:spcBef>
              <a:buFont typeface="Arial" panose="020B0604020202020204" pitchFamily="34" charset="0"/>
              <a:buNone/>
            </a:pPr>
            <a:endParaRPr lang="en-GB" sz="1600" dirty="0" smtClean="0">
              <a:solidFill>
                <a:srgbClr val="000000"/>
              </a:solidFill>
              <a:latin typeface="Calibri"/>
              <a:cs typeface="Calibri"/>
            </a:endParaRPr>
          </a:p>
          <a:p>
            <a:pPr marL="0" indent="0">
              <a:spcBef>
                <a:spcPts val="0"/>
              </a:spcBef>
              <a:buFont typeface="Arial" panose="020B0604020202020204" pitchFamily="34" charset="0"/>
              <a:buNone/>
            </a:pPr>
            <a:endParaRPr lang="en-GB" sz="1600" dirty="0" smtClean="0">
              <a:solidFill>
                <a:srgbClr val="000000"/>
              </a:solidFill>
              <a:latin typeface="Calibri"/>
              <a:cs typeface="Calibri"/>
            </a:endParaRPr>
          </a:p>
          <a:p>
            <a:pPr marL="0" indent="0">
              <a:spcBef>
                <a:spcPts val="2133"/>
              </a:spcBef>
              <a:spcAft>
                <a:spcPts val="2133"/>
              </a:spcAft>
              <a:buFont typeface="Arial" panose="020B0604020202020204" pitchFamily="34" charset="0"/>
              <a:buNone/>
            </a:pPr>
            <a:endParaRPr lang="en-US" dirty="0"/>
          </a:p>
        </p:txBody>
      </p:sp>
    </p:spTree>
    <p:extLst>
      <p:ext uri="{BB962C8B-B14F-4D97-AF65-F5344CB8AC3E}">
        <p14:creationId xmlns:p14="http://schemas.microsoft.com/office/powerpoint/2010/main" val="617973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155DAD24-0577-BFEA-A2EC-2B69409C3F19}"/>
              </a:ext>
            </a:extLst>
          </p:cNvPr>
          <p:cNvPicPr>
            <a:picLocks noChangeAspect="1"/>
          </p:cNvPicPr>
          <p:nvPr/>
        </p:nvPicPr>
        <p:blipFill rotWithShape="1">
          <a:blip r:embed="rId3"/>
          <a:srcRect t="6960" b="6960"/>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5" name="Titre 1">
            <a:extLst>
              <a:ext uri="{FF2B5EF4-FFF2-40B4-BE49-F238E27FC236}">
                <a16:creationId xmlns:a16="http://schemas.microsoft.com/office/drawing/2014/main" id="{57E3E6EE-D1BC-C8F5-25B9-DE6CD2A7CE39}"/>
              </a:ext>
            </a:extLst>
          </p:cNvPr>
          <p:cNvSpPr txBox="1">
            <a:spLocks/>
          </p:cNvSpPr>
          <p:nvPr/>
        </p:nvSpPr>
        <p:spPr>
          <a:xfrm>
            <a:off x="262265" y="166238"/>
            <a:ext cx="5334197" cy="1136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pPr>
              <a:spcAft>
                <a:spcPts val="600"/>
              </a:spcAft>
            </a:pPr>
            <a:r>
              <a:rPr lang="en" sz="3600" dirty="0" smtClean="0">
                <a:latin typeface="+mj-lt"/>
                <a:ea typeface="+mn-ea"/>
                <a:cs typeface="+mn-cs"/>
              </a:rPr>
              <a:t>Photo-Booth </a:t>
            </a:r>
            <a:endParaRPr lang="en" sz="3600" dirty="0">
              <a:latin typeface="+mj-lt"/>
              <a:ea typeface="+mn-ea"/>
              <a:cs typeface="+mn-cs"/>
            </a:endParaRPr>
          </a:p>
        </p:txBody>
      </p:sp>
      <p:sp>
        <p:nvSpPr>
          <p:cNvPr id="6" name="Google Shape;758;p49"/>
          <p:cNvSpPr txBox="1">
            <a:spLocks/>
          </p:cNvSpPr>
          <p:nvPr/>
        </p:nvSpPr>
        <p:spPr>
          <a:xfrm>
            <a:off x="262265" y="1022350"/>
            <a:ext cx="5335700" cy="5541232"/>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diz Trial"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diz Trial"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diz Trial"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dirty="0">
                <a:solidFill>
                  <a:schemeClr val="bg2"/>
                </a:solidFill>
                <a:latin typeface="+mj-lt"/>
              </a:rPr>
              <a:t>Introducing a modern photo booth on the beach, set against the stunning backdrop of Le </a:t>
            </a:r>
            <a:r>
              <a:rPr lang="en-GB" dirty="0" err="1">
                <a:solidFill>
                  <a:schemeClr val="bg2"/>
                </a:solidFill>
                <a:latin typeface="+mj-lt"/>
              </a:rPr>
              <a:t>Morne</a:t>
            </a:r>
            <a:r>
              <a:rPr lang="en-GB" dirty="0">
                <a:solidFill>
                  <a:schemeClr val="bg2"/>
                </a:solidFill>
                <a:latin typeface="+mj-lt"/>
              </a:rPr>
              <a:t>, where guests can print or email branded photos</a:t>
            </a:r>
            <a:endParaRPr lang="en-GB" dirty="0" smtClean="0">
              <a:solidFill>
                <a:schemeClr val="bg2"/>
              </a:solidFill>
              <a:latin typeface="+mj-lt"/>
            </a:endParaRPr>
          </a:p>
          <a:p>
            <a:pPr marL="0" indent="0">
              <a:spcBef>
                <a:spcPts val="0"/>
              </a:spcBef>
              <a:buNone/>
            </a:pPr>
            <a:endParaRPr lang="en-GB" dirty="0" smtClean="0">
              <a:solidFill>
                <a:schemeClr val="bg2"/>
              </a:solidFill>
              <a:latin typeface="+mj-lt"/>
            </a:endParaRPr>
          </a:p>
          <a:p>
            <a:pPr marL="0" indent="0">
              <a:spcBef>
                <a:spcPts val="0"/>
              </a:spcBef>
              <a:buNone/>
            </a:pPr>
            <a:r>
              <a:rPr lang="en-GB" b="1" dirty="0" smtClean="0">
                <a:solidFill>
                  <a:schemeClr val="bg2"/>
                </a:solidFill>
                <a:latin typeface="+mj-lt"/>
              </a:rPr>
              <a:t>Frequency</a:t>
            </a:r>
            <a:r>
              <a:rPr lang="en-GB" b="1" dirty="0">
                <a:solidFill>
                  <a:schemeClr val="bg2"/>
                </a:solidFill>
                <a:latin typeface="+mj-lt"/>
              </a:rPr>
              <a:t>: Available </a:t>
            </a:r>
            <a:r>
              <a:rPr lang="en-GB" b="1" dirty="0" smtClean="0">
                <a:solidFill>
                  <a:schemeClr val="bg2"/>
                </a:solidFill>
                <a:latin typeface="+mj-lt"/>
              </a:rPr>
              <a:t>daily</a:t>
            </a:r>
            <a:endParaRPr lang="en-GB" b="1" dirty="0">
              <a:solidFill>
                <a:schemeClr val="bg2"/>
              </a:solidFill>
              <a:latin typeface="+mj-lt"/>
            </a:endParaRPr>
          </a:p>
          <a:p>
            <a:pPr marL="0" indent="0">
              <a:spcBef>
                <a:spcPts val="0"/>
              </a:spcBef>
              <a:buNone/>
            </a:pPr>
            <a:r>
              <a:rPr lang="en-GB" b="1" dirty="0" smtClean="0">
                <a:solidFill>
                  <a:schemeClr val="bg2"/>
                </a:solidFill>
                <a:latin typeface="+mj-lt"/>
              </a:rPr>
              <a:t>Price: Paid activity</a:t>
            </a:r>
            <a:endParaRPr lang="en-GB" b="1" dirty="0">
              <a:solidFill>
                <a:schemeClr val="bg2"/>
              </a:solidFill>
              <a:latin typeface="+mj-lt"/>
            </a:endParaRPr>
          </a:p>
          <a:p>
            <a:pPr marL="0" indent="0">
              <a:spcBef>
                <a:spcPts val="0"/>
              </a:spcBef>
              <a:buNone/>
            </a:pPr>
            <a:r>
              <a:rPr lang="en-GB" b="1" dirty="0">
                <a:solidFill>
                  <a:schemeClr val="bg2"/>
                </a:solidFill>
                <a:latin typeface="+mj-lt"/>
              </a:rPr>
              <a:t>Location: </a:t>
            </a:r>
            <a:r>
              <a:rPr lang="en-GB" b="1" dirty="0" smtClean="0">
                <a:solidFill>
                  <a:schemeClr val="bg2"/>
                </a:solidFill>
                <a:latin typeface="+mj-lt"/>
              </a:rPr>
              <a:t>Movable </a:t>
            </a:r>
            <a:endParaRPr lang="en-GB" b="1" dirty="0" smtClean="0">
              <a:solidFill>
                <a:schemeClr val="bg2"/>
              </a:solidFill>
              <a:latin typeface="+mj-lt"/>
              <a:cs typeface="Calibri"/>
            </a:endParaRPr>
          </a:p>
          <a:p>
            <a:pPr marL="0" indent="0">
              <a:spcBef>
                <a:spcPts val="0"/>
              </a:spcBef>
              <a:buFont typeface="Arial" panose="020B0604020202020204" pitchFamily="34" charset="0"/>
              <a:buNone/>
            </a:pPr>
            <a:endParaRPr lang="en-GB" sz="1600" dirty="0" smtClean="0">
              <a:solidFill>
                <a:srgbClr val="000000"/>
              </a:solidFill>
              <a:latin typeface="Calibri"/>
              <a:cs typeface="Calibri"/>
            </a:endParaRPr>
          </a:p>
          <a:p>
            <a:pPr marL="0" indent="0">
              <a:spcBef>
                <a:spcPts val="0"/>
              </a:spcBef>
              <a:buFont typeface="Arial" panose="020B0604020202020204" pitchFamily="34" charset="0"/>
              <a:buNone/>
            </a:pPr>
            <a:endParaRPr lang="en-GB" sz="1600" dirty="0" smtClean="0">
              <a:solidFill>
                <a:srgbClr val="000000"/>
              </a:solidFill>
              <a:latin typeface="Calibri"/>
              <a:cs typeface="Calibri"/>
            </a:endParaRPr>
          </a:p>
          <a:p>
            <a:pPr marL="0" indent="0">
              <a:spcBef>
                <a:spcPts val="2133"/>
              </a:spcBef>
              <a:spcAft>
                <a:spcPts val="2133"/>
              </a:spcAft>
              <a:buFont typeface="Arial" panose="020B0604020202020204" pitchFamily="34" charset="0"/>
              <a:buNone/>
            </a:pPr>
            <a:endParaRPr lang="en-US"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3927" t="234" r="33960" b="-234"/>
          <a:stretch/>
        </p:blipFill>
        <p:spPr>
          <a:xfrm>
            <a:off x="6849978" y="0"/>
            <a:ext cx="5342021" cy="6858000"/>
          </a:xfrm>
          <a:prstGeom prst="rect">
            <a:avLst/>
          </a:prstGeom>
        </p:spPr>
      </p:pic>
    </p:spTree>
    <p:extLst>
      <p:ext uri="{BB962C8B-B14F-4D97-AF65-F5344CB8AC3E}">
        <p14:creationId xmlns:p14="http://schemas.microsoft.com/office/powerpoint/2010/main" val="2722875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5" name="Google Shape;758;p49">
            <a:extLst>
              <a:ext uri="{FF2B5EF4-FFF2-40B4-BE49-F238E27FC236}">
                <a16:creationId xmlns:a16="http://schemas.microsoft.com/office/drawing/2014/main" id="{79EE0E70-49DE-8BCC-A631-7215DA56D756}"/>
              </a:ext>
            </a:extLst>
          </p:cNvPr>
          <p:cNvSpPr txBox="1">
            <a:spLocks/>
          </p:cNvSpPr>
          <p:nvPr/>
        </p:nvSpPr>
        <p:spPr>
          <a:xfrm>
            <a:off x="-6263463" y="1104311"/>
            <a:ext cx="6007463" cy="5432898"/>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diz Trial"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diz Trial"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diz Trial"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GB" dirty="0">
              <a:latin typeface="Cadiz Trial"/>
            </a:endParaRPr>
          </a:p>
          <a:p>
            <a:pPr marL="0" indent="0">
              <a:spcBef>
                <a:spcPts val="0"/>
              </a:spcBef>
              <a:buFont typeface="Arial" panose="020B0604020202020204" pitchFamily="34" charset="0"/>
              <a:buNone/>
            </a:pPr>
            <a:endParaRPr lang="en-GB" sz="1600" dirty="0">
              <a:solidFill>
                <a:srgbClr val="000000"/>
              </a:solidFill>
              <a:latin typeface="Calibri"/>
              <a:cs typeface="Calibri"/>
            </a:endParaRPr>
          </a:p>
          <a:p>
            <a:pPr marL="0" indent="0">
              <a:spcBef>
                <a:spcPts val="0"/>
              </a:spcBef>
              <a:buFont typeface="Arial" panose="020B0604020202020204" pitchFamily="34" charset="0"/>
              <a:buNone/>
            </a:pPr>
            <a:endParaRPr lang="en-GB" sz="1600" dirty="0">
              <a:solidFill>
                <a:srgbClr val="000000"/>
              </a:solidFill>
              <a:latin typeface="Calibri"/>
              <a:cs typeface="Calibri"/>
            </a:endParaRPr>
          </a:p>
          <a:p>
            <a:pPr marL="0" indent="0">
              <a:spcBef>
                <a:spcPts val="2133"/>
              </a:spcBef>
              <a:spcAft>
                <a:spcPts val="2133"/>
              </a:spcAft>
              <a:buFont typeface="Arial" panose="020B0604020202020204" pitchFamily="34" charset="0"/>
              <a:buNone/>
            </a:pPr>
            <a:endParaRPr lang="en-US" dirty="0"/>
          </a:p>
        </p:txBody>
      </p:sp>
      <p:sp>
        <p:nvSpPr>
          <p:cNvPr id="6" name="Titre 1">
            <a:extLst>
              <a:ext uri="{FF2B5EF4-FFF2-40B4-BE49-F238E27FC236}">
                <a16:creationId xmlns:a16="http://schemas.microsoft.com/office/drawing/2014/main" id="{57E3E6EE-D1BC-C8F5-25B9-DE6CD2A7CE39}"/>
              </a:ext>
            </a:extLst>
          </p:cNvPr>
          <p:cNvSpPr txBox="1">
            <a:spLocks/>
          </p:cNvSpPr>
          <p:nvPr/>
        </p:nvSpPr>
        <p:spPr>
          <a:xfrm>
            <a:off x="262265" y="166238"/>
            <a:ext cx="5334197" cy="1136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pPr>
              <a:spcAft>
                <a:spcPts val="600"/>
              </a:spcAft>
            </a:pPr>
            <a:r>
              <a:rPr lang="en" sz="3600" dirty="0" smtClean="0">
                <a:latin typeface="+mj-lt"/>
                <a:ea typeface="+mn-ea"/>
                <a:cs typeface="+mn-cs"/>
              </a:rPr>
              <a:t>Sunset Ritual </a:t>
            </a:r>
            <a:endParaRPr lang="en" sz="3600" dirty="0">
              <a:latin typeface="+mj-lt"/>
              <a:ea typeface="+mn-ea"/>
              <a:cs typeface="+mn-cs"/>
            </a:endParaRPr>
          </a:p>
        </p:txBody>
      </p:sp>
      <p:sp>
        <p:nvSpPr>
          <p:cNvPr id="7" name="Google Shape;758;p49"/>
          <p:cNvSpPr txBox="1">
            <a:spLocks/>
          </p:cNvSpPr>
          <p:nvPr/>
        </p:nvSpPr>
        <p:spPr>
          <a:xfrm>
            <a:off x="262265" y="1022350"/>
            <a:ext cx="5335700" cy="5541232"/>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diz Trial"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diz Trial"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diz Trial"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lnSpc>
                <a:spcPct val="100000"/>
              </a:lnSpc>
              <a:spcBef>
                <a:spcPts val="0"/>
              </a:spcBef>
              <a:buNone/>
            </a:pPr>
            <a:r>
              <a:rPr lang="en-GB" dirty="0">
                <a:solidFill>
                  <a:schemeClr val="bg2"/>
                </a:solidFill>
                <a:latin typeface="Calibri Light" panose="020F0302020204030204"/>
              </a:rPr>
              <a:t>The Sunset Ritual at La Pirogue invites guests to gather on the beachfront before sunset. With comfortable seating, soft music, local delicacies, and crafted drinks, it's the perfect way to relax as the sun sets over the Ocean.</a:t>
            </a:r>
          </a:p>
          <a:p>
            <a:pPr marL="0" lvl="0" indent="0" defTabSz="457200">
              <a:lnSpc>
                <a:spcPct val="100000"/>
              </a:lnSpc>
              <a:spcBef>
                <a:spcPts val="0"/>
              </a:spcBef>
              <a:buNone/>
            </a:pPr>
            <a:endParaRPr lang="en-GB" dirty="0" smtClean="0">
              <a:solidFill>
                <a:schemeClr val="bg2"/>
              </a:solidFill>
              <a:latin typeface="Calibri Light" panose="020F0302020204030204"/>
            </a:endParaRPr>
          </a:p>
          <a:p>
            <a:pPr marL="0" lvl="0" indent="0" defTabSz="457200">
              <a:lnSpc>
                <a:spcPct val="100000"/>
              </a:lnSpc>
              <a:spcBef>
                <a:spcPts val="0"/>
              </a:spcBef>
              <a:buNone/>
            </a:pPr>
            <a:r>
              <a:rPr lang="en-GB" b="1" dirty="0" smtClean="0">
                <a:solidFill>
                  <a:schemeClr val="bg2"/>
                </a:solidFill>
                <a:latin typeface="Calibri Light" panose="020F0302020204030204"/>
              </a:rPr>
              <a:t>Frequency</a:t>
            </a:r>
            <a:r>
              <a:rPr lang="en-GB" b="1" dirty="0">
                <a:solidFill>
                  <a:schemeClr val="bg2"/>
                </a:solidFill>
                <a:latin typeface="Calibri Light" panose="020F0302020204030204"/>
              </a:rPr>
              <a:t>: Weekly </a:t>
            </a:r>
          </a:p>
          <a:p>
            <a:pPr marL="0" lvl="0" indent="0" defTabSz="457200">
              <a:lnSpc>
                <a:spcPct val="100000"/>
              </a:lnSpc>
              <a:spcBef>
                <a:spcPts val="0"/>
              </a:spcBef>
              <a:buNone/>
            </a:pPr>
            <a:r>
              <a:rPr lang="en-GB" b="1" dirty="0">
                <a:solidFill>
                  <a:schemeClr val="bg2"/>
                </a:solidFill>
                <a:latin typeface="Calibri Light" panose="020F0302020204030204"/>
              </a:rPr>
              <a:t>Price: F&amp;B at a supplement </a:t>
            </a:r>
          </a:p>
          <a:p>
            <a:pPr marL="0" lvl="0" indent="0" defTabSz="457200">
              <a:lnSpc>
                <a:spcPct val="100000"/>
              </a:lnSpc>
              <a:spcBef>
                <a:spcPts val="0"/>
              </a:spcBef>
              <a:buNone/>
            </a:pPr>
            <a:r>
              <a:rPr lang="en-GB" b="1" dirty="0">
                <a:solidFill>
                  <a:schemeClr val="bg2"/>
                </a:solidFill>
                <a:latin typeface="Calibri Light" panose="020F0302020204030204"/>
              </a:rPr>
              <a:t>Location: Le </a:t>
            </a:r>
            <a:r>
              <a:rPr lang="en-GB" b="1" dirty="0" err="1">
                <a:solidFill>
                  <a:schemeClr val="bg2"/>
                </a:solidFill>
                <a:latin typeface="Calibri Light" panose="020F0302020204030204"/>
              </a:rPr>
              <a:t>Morne</a:t>
            </a:r>
            <a:r>
              <a:rPr lang="en-GB" b="1" dirty="0">
                <a:solidFill>
                  <a:schemeClr val="bg2"/>
                </a:solidFill>
                <a:latin typeface="Calibri Light" panose="020F0302020204030204"/>
              </a:rPr>
              <a:t> Beach Bar </a:t>
            </a:r>
          </a:p>
          <a:p>
            <a:pPr marL="0" indent="0">
              <a:spcBef>
                <a:spcPts val="0"/>
              </a:spcBef>
              <a:buNone/>
            </a:pPr>
            <a:endParaRPr lang="en-GB" dirty="0">
              <a:latin typeface="+mj-lt"/>
            </a:endParaRPr>
          </a:p>
          <a:p>
            <a:pPr marL="0" indent="0">
              <a:spcBef>
                <a:spcPts val="0"/>
              </a:spcBef>
              <a:buFont typeface="Arial" panose="020B0604020202020204" pitchFamily="34" charset="0"/>
              <a:buNone/>
            </a:pPr>
            <a:endParaRPr lang="en-GB" sz="1600" dirty="0" smtClean="0">
              <a:solidFill>
                <a:srgbClr val="000000"/>
              </a:solidFill>
              <a:latin typeface="Calibri"/>
              <a:cs typeface="Calibri"/>
            </a:endParaRPr>
          </a:p>
          <a:p>
            <a:pPr marL="0" indent="0">
              <a:spcBef>
                <a:spcPts val="0"/>
              </a:spcBef>
              <a:buFont typeface="Arial" panose="020B0604020202020204" pitchFamily="34" charset="0"/>
              <a:buNone/>
            </a:pPr>
            <a:endParaRPr lang="en-GB" sz="1600" dirty="0" smtClean="0">
              <a:solidFill>
                <a:srgbClr val="000000"/>
              </a:solidFill>
              <a:latin typeface="Calibri"/>
              <a:cs typeface="Calibri"/>
            </a:endParaRPr>
          </a:p>
          <a:p>
            <a:pPr marL="0" indent="0">
              <a:spcBef>
                <a:spcPts val="2133"/>
              </a:spcBef>
              <a:spcAft>
                <a:spcPts val="2133"/>
              </a:spcAft>
              <a:buFont typeface="Arial" panose="020B0604020202020204" pitchFamily="34" charset="0"/>
              <a:buNone/>
            </a:pPr>
            <a:endParaRPr lang="en-US" dirty="0"/>
          </a:p>
        </p:txBody>
      </p:sp>
      <p:pic>
        <p:nvPicPr>
          <p:cNvPr id="8" name="Picture Placeholder 5">
            <a:extLst>
              <a:ext uri="{FF2B5EF4-FFF2-40B4-BE49-F238E27FC236}">
                <a16:creationId xmlns:a16="http://schemas.microsoft.com/office/drawing/2014/main" id="{155DAD24-0577-BFEA-A2EC-2B69409C3F19}"/>
              </a:ext>
            </a:extLst>
          </p:cNvPr>
          <p:cNvPicPr>
            <a:picLocks noChangeAspect="1"/>
          </p:cNvPicPr>
          <p:nvPr/>
        </p:nvPicPr>
        <p:blipFill rotWithShape="1">
          <a:blip r:embed="rId3"/>
          <a:srcRect t="6960" b="6960"/>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4" name="Picture Placeholder 5">
            <a:extLst>
              <a:ext uri="{FF2B5EF4-FFF2-40B4-BE49-F238E27FC236}">
                <a16:creationId xmlns:a16="http://schemas.microsoft.com/office/drawing/2014/main" id="{85E335F1-E613-AF8C-B6BE-ED35F070F8D3}"/>
              </a:ext>
            </a:extLst>
          </p:cNvPr>
          <p:cNvPicPr>
            <a:picLocks noChangeAspect="1"/>
          </p:cNvPicPr>
          <p:nvPr/>
        </p:nvPicPr>
        <p:blipFill rotWithShape="1">
          <a:blip r:embed="rId4">
            <a:extLst>
              <a:ext uri="{28A0092B-C50C-407E-A947-70E740481C1C}">
                <a14:useLocalDpi xmlns:a14="http://schemas.microsoft.com/office/drawing/2010/main" val="0"/>
              </a:ext>
            </a:extLst>
          </a:blip>
          <a:srcRect l="27692" t="27061" r="1033" b="3695"/>
          <a:stretch/>
        </p:blipFill>
        <p:spPr>
          <a:xfrm>
            <a:off x="6857797" y="-63795"/>
            <a:ext cx="5518501" cy="6932428"/>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775273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9053BE-2AC0-1CCD-AD34-6B71AD1CC19D}"/>
              </a:ext>
            </a:extLst>
          </p:cNvPr>
          <p:cNvSpPr txBox="1">
            <a:spLocks/>
          </p:cNvSpPr>
          <p:nvPr/>
        </p:nvSpPr>
        <p:spPr>
          <a:xfrm>
            <a:off x="5652655" y="3086667"/>
            <a:ext cx="6539344" cy="7778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Bianco Serif" pitchFamily="2" charset="77"/>
                <a:ea typeface="+mj-ea"/>
                <a:cs typeface="+mj-cs"/>
              </a:defRPr>
            </a:lvl1pPr>
          </a:lstStyle>
          <a:p>
            <a:pPr algn="ctr"/>
            <a:r>
              <a:rPr lang="en-GB" sz="3600" kern="0">
                <a:solidFill>
                  <a:srgbClr val="FFFFFF"/>
                </a:solidFill>
                <a:ea typeface="Times New Roman" panose="02020603050405020304" pitchFamily="18" charset="0"/>
              </a:rPr>
              <a:t>New Come Alive Experiences  </a:t>
            </a:r>
            <a:endParaRPr lang="en-GB" sz="3600">
              <a:solidFill>
                <a:srgbClr val="FFFFFF"/>
              </a:solidFill>
            </a:endParaRPr>
          </a:p>
        </p:txBody>
      </p:sp>
      <p:pic>
        <p:nvPicPr>
          <p:cNvPr id="6" name="Picture Placeholder 5" descr="A group of women sitting at a table with food&#10;&#10;Description automatically generated"/>
          <p:cNvPicPr>
            <a:picLocks noGrp="1" noChangeAspect="1"/>
          </p:cNvPicPr>
          <p:nvPr>
            <p:ph type="pic" sz="quarter" idx="10"/>
          </p:nvPr>
        </p:nvPicPr>
        <p:blipFill rotWithShape="1">
          <a:blip r:embed="rId2"/>
          <a:srcRect l="8030" r="8030"/>
          <a:stretch/>
        </p:blipFill>
        <p:spPr>
          <a:xfrm>
            <a:off x="0" y="0"/>
            <a:ext cx="5652655" cy="6858000"/>
          </a:xfrm>
        </p:spPr>
      </p:pic>
      <p:sp>
        <p:nvSpPr>
          <p:cNvPr id="4" name="TextBox 3">
            <a:extLst>
              <a:ext uri="{FF2B5EF4-FFF2-40B4-BE49-F238E27FC236}">
                <a16:creationId xmlns:a16="http://schemas.microsoft.com/office/drawing/2014/main" id="{93D62EFA-D7E4-4B10-B9C9-6BB9630DB932}"/>
              </a:ext>
            </a:extLst>
          </p:cNvPr>
          <p:cNvSpPr txBox="1"/>
          <p:nvPr/>
        </p:nvSpPr>
        <p:spPr>
          <a:xfrm>
            <a:off x="6419208" y="3679876"/>
            <a:ext cx="4473355" cy="523220"/>
          </a:xfrm>
          <a:prstGeom prst="rect">
            <a:avLst/>
          </a:prstGeom>
          <a:noFill/>
        </p:spPr>
        <p:txBody>
          <a:bodyPr wrap="square" rtlCol="0">
            <a:spAutoFit/>
          </a:bodyPr>
          <a:lstStyle/>
          <a:p>
            <a:pPr algn="ctr"/>
            <a:r>
              <a:rPr lang="en-US" sz="2800" b="1">
                <a:solidFill>
                  <a:schemeClr val="tx2"/>
                </a:solidFill>
                <a:latin typeface="Cadiz" pitchFamily="50" charset="0"/>
                <a:cs typeface="Arial Black" panose="020B0604020202020204" pitchFamily="34" charset="0"/>
              </a:rPr>
              <a:t>Long Beach </a:t>
            </a:r>
          </a:p>
        </p:txBody>
      </p:sp>
    </p:spTree>
    <p:extLst>
      <p:ext uri="{BB962C8B-B14F-4D97-AF65-F5344CB8AC3E}">
        <p14:creationId xmlns:p14="http://schemas.microsoft.com/office/powerpoint/2010/main" val="935671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377764E-1268-99E3-6205-897D23090902}"/>
              </a:ext>
            </a:extLst>
          </p:cNvPr>
          <p:cNvSpPr>
            <a:spLocks noGrp="1"/>
          </p:cNvSpPr>
          <p:nvPr>
            <p:ph idx="1"/>
          </p:nvPr>
        </p:nvSpPr>
        <p:spPr/>
        <p:txBody>
          <a:bodyPr/>
          <a:lstStyle/>
          <a:p>
            <a:r>
              <a:rPr lang="en-GB" dirty="0">
                <a:solidFill>
                  <a:schemeClr val="bg2"/>
                </a:solidFill>
                <a:latin typeface="+mj-lt"/>
              </a:rPr>
              <a:t>Phased Out Come Alive Experiences </a:t>
            </a:r>
          </a:p>
          <a:p>
            <a:r>
              <a:rPr lang="en-GB" dirty="0" err="1">
                <a:solidFill>
                  <a:schemeClr val="bg2"/>
                </a:solidFill>
                <a:latin typeface="+mj-lt"/>
              </a:rPr>
              <a:t>Sunlife</a:t>
            </a:r>
            <a:r>
              <a:rPr lang="en-GB" dirty="0">
                <a:solidFill>
                  <a:schemeClr val="bg2"/>
                </a:solidFill>
                <a:latin typeface="+mj-lt"/>
              </a:rPr>
              <a:t> Come Alive Experiences </a:t>
            </a:r>
          </a:p>
          <a:p>
            <a:r>
              <a:rPr lang="en-GB" dirty="0">
                <a:solidFill>
                  <a:schemeClr val="bg2"/>
                </a:solidFill>
                <a:latin typeface="+mj-lt"/>
              </a:rPr>
              <a:t>New Come Alive Collection </a:t>
            </a:r>
            <a:endParaRPr lang="en-GB" dirty="0">
              <a:solidFill>
                <a:schemeClr val="bg2"/>
              </a:solidFill>
              <a:latin typeface="+mj-lt"/>
            </a:endParaRPr>
          </a:p>
          <a:p>
            <a:r>
              <a:rPr lang="en-GB" dirty="0" smtClean="0">
                <a:solidFill>
                  <a:schemeClr val="bg2"/>
                </a:solidFill>
                <a:latin typeface="+mj-lt"/>
              </a:rPr>
              <a:t>F&amp;B Experience</a:t>
            </a:r>
            <a:endParaRPr lang="en-GB" dirty="0">
              <a:solidFill>
                <a:schemeClr val="bg2"/>
              </a:solidFill>
              <a:latin typeface="+mj-lt"/>
            </a:endParaRPr>
          </a:p>
          <a:p>
            <a:pPr marL="0" indent="0">
              <a:buNone/>
            </a:pPr>
            <a:endParaRPr lang="en-GB" dirty="0"/>
          </a:p>
        </p:txBody>
      </p:sp>
      <p:pic>
        <p:nvPicPr>
          <p:cNvPr id="4" name="object 4">
            <a:extLst>
              <a:ext uri="{FF2B5EF4-FFF2-40B4-BE49-F238E27FC236}">
                <a16:creationId xmlns:a16="http://schemas.microsoft.com/office/drawing/2014/main" id="{55042472-F0E9-DEDC-1F2A-4E3909DF0544}"/>
              </a:ext>
            </a:extLst>
          </p:cNvPr>
          <p:cNvPicPr/>
          <p:nvPr/>
        </p:nvPicPr>
        <p:blipFill>
          <a:blip r:embed="rId3" cstate="print"/>
          <a:stretch>
            <a:fillRect/>
          </a:stretch>
        </p:blipFill>
        <p:spPr>
          <a:xfrm>
            <a:off x="8550660" y="974557"/>
            <a:ext cx="3641340" cy="5202406"/>
          </a:xfrm>
          <a:prstGeom prst="rect">
            <a:avLst/>
          </a:prstGeom>
        </p:spPr>
      </p:pic>
      <p:sp>
        <p:nvSpPr>
          <p:cNvPr id="11" name="Titre 1">
            <a:extLst>
              <a:ext uri="{FF2B5EF4-FFF2-40B4-BE49-F238E27FC236}">
                <a16:creationId xmlns:a16="http://schemas.microsoft.com/office/drawing/2014/main" id="{0A0A136A-221F-7FDC-0549-1DF2E90D0983}"/>
              </a:ext>
            </a:extLst>
          </p:cNvPr>
          <p:cNvSpPr txBox="1">
            <a:spLocks/>
          </p:cNvSpPr>
          <p:nvPr/>
        </p:nvSpPr>
        <p:spPr>
          <a:xfrm>
            <a:off x="580571" y="478647"/>
            <a:ext cx="10515600" cy="7778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r>
              <a:rPr lang="en-GB" sz="3600" kern="0" dirty="0">
                <a:solidFill>
                  <a:schemeClr val="bg2"/>
                </a:solidFill>
                <a:latin typeface="+mj-lt"/>
              </a:rPr>
              <a:t>Table of Contents  </a:t>
            </a:r>
            <a:endParaRPr lang="en-GB" sz="3600" dirty="0">
              <a:solidFill>
                <a:schemeClr val="bg2"/>
              </a:solidFill>
              <a:latin typeface="+mj-lt"/>
            </a:endParaRPr>
          </a:p>
        </p:txBody>
      </p:sp>
    </p:spTree>
    <p:extLst>
      <p:ext uri="{BB962C8B-B14F-4D97-AF65-F5344CB8AC3E}">
        <p14:creationId xmlns:p14="http://schemas.microsoft.com/office/powerpoint/2010/main" val="5411048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031C7A01-B555-3F0E-6D54-2301CEAF0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927" y="-10886"/>
            <a:ext cx="4973073" cy="6868886"/>
          </a:xfrm>
          <a:prstGeom prst="rect">
            <a:avLst/>
          </a:prstGeom>
          <a:effectLst>
            <a:outerShdw blurRad="127000" dist="50800" dir="10800000" sx="99000" sy="99000" algn="r" rotWithShape="0">
              <a:prstClr val="black">
                <a:alpha val="40000"/>
              </a:prstClr>
            </a:outerShdw>
          </a:effectLst>
        </p:spPr>
      </p:pic>
      <p:sp>
        <p:nvSpPr>
          <p:cNvPr id="5" name="Titre 1">
            <a:extLst>
              <a:ext uri="{FF2B5EF4-FFF2-40B4-BE49-F238E27FC236}">
                <a16:creationId xmlns:a16="http://schemas.microsoft.com/office/drawing/2014/main" id="{57E3E6EE-D1BC-C8F5-25B9-DE6CD2A7CE39}"/>
              </a:ext>
            </a:extLst>
          </p:cNvPr>
          <p:cNvSpPr txBox="1">
            <a:spLocks/>
          </p:cNvSpPr>
          <p:nvPr/>
        </p:nvSpPr>
        <p:spPr>
          <a:xfrm>
            <a:off x="262265" y="166238"/>
            <a:ext cx="5334197" cy="1136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pPr>
              <a:spcAft>
                <a:spcPts val="600"/>
              </a:spcAft>
            </a:pPr>
            <a:r>
              <a:rPr lang="en" sz="3600" dirty="0" smtClean="0">
                <a:latin typeface="+mj-lt"/>
                <a:ea typeface="+mn-ea"/>
                <a:cs typeface="+mn-cs"/>
              </a:rPr>
              <a:t>Vibe &amp; Ride </a:t>
            </a:r>
            <a:endParaRPr lang="en" sz="3600" dirty="0">
              <a:latin typeface="+mj-lt"/>
              <a:ea typeface="+mn-ea"/>
              <a:cs typeface="+mn-cs"/>
            </a:endParaRPr>
          </a:p>
        </p:txBody>
      </p:sp>
      <p:sp>
        <p:nvSpPr>
          <p:cNvPr id="6" name="Google Shape;758;p49"/>
          <p:cNvSpPr txBox="1">
            <a:spLocks/>
          </p:cNvSpPr>
          <p:nvPr/>
        </p:nvSpPr>
        <p:spPr>
          <a:xfrm>
            <a:off x="262265" y="1022350"/>
            <a:ext cx="5335700" cy="5541232"/>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diz Trial"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diz Trial"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diz Trial"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r>
              <a:rPr lang="en-GB" dirty="0">
                <a:solidFill>
                  <a:schemeClr val="bg2"/>
                </a:solidFill>
                <a:latin typeface="Calibri Light" panose="020F0302020204030204"/>
              </a:rPr>
              <a:t>Vibe and Ride offers two exciting routes to explore the East. The 18 km route passes through </a:t>
            </a:r>
            <a:r>
              <a:rPr lang="en-GB" dirty="0" err="1">
                <a:solidFill>
                  <a:schemeClr val="bg2"/>
                </a:solidFill>
                <a:latin typeface="Calibri Light" panose="020F0302020204030204"/>
              </a:rPr>
              <a:t>Flacq</a:t>
            </a:r>
            <a:r>
              <a:rPr lang="en-GB" dirty="0">
                <a:solidFill>
                  <a:schemeClr val="bg2"/>
                </a:solidFill>
                <a:latin typeface="Calibri Light" panose="020F0302020204030204"/>
              </a:rPr>
              <a:t> Market, while the 22 km route explores Bras </a:t>
            </a:r>
            <a:r>
              <a:rPr lang="en-GB" dirty="0" err="1">
                <a:solidFill>
                  <a:schemeClr val="bg2"/>
                </a:solidFill>
                <a:latin typeface="Calibri Light" panose="020F0302020204030204"/>
              </a:rPr>
              <a:t>D'eau</a:t>
            </a:r>
            <a:r>
              <a:rPr lang="en-GB" dirty="0">
                <a:solidFill>
                  <a:schemeClr val="bg2"/>
                </a:solidFill>
                <a:latin typeface="Calibri Light" panose="020F0302020204030204"/>
              </a:rPr>
              <a:t> National Park and a Hindu temple. Electric hybrid bikes add a boost to your journey. </a:t>
            </a:r>
          </a:p>
          <a:p>
            <a:pPr marL="0" lvl="0" indent="0">
              <a:spcBef>
                <a:spcPts val="0"/>
              </a:spcBef>
              <a:buNone/>
            </a:pPr>
            <a:endParaRPr lang="en-GB" dirty="0">
              <a:solidFill>
                <a:schemeClr val="bg2"/>
              </a:solidFill>
              <a:latin typeface="Calibri Light" panose="020F0302020204030204"/>
            </a:endParaRPr>
          </a:p>
          <a:p>
            <a:pPr marL="0" lvl="0" indent="0">
              <a:spcBef>
                <a:spcPts val="0"/>
              </a:spcBef>
              <a:buNone/>
            </a:pPr>
            <a:r>
              <a:rPr lang="en-GB" b="1" dirty="0" smtClean="0">
                <a:solidFill>
                  <a:schemeClr val="bg2"/>
                </a:solidFill>
                <a:latin typeface="Calibri Light" panose="020F0302020204030204"/>
              </a:rPr>
              <a:t>Frequency</a:t>
            </a:r>
            <a:r>
              <a:rPr lang="en-GB" b="1" dirty="0">
                <a:solidFill>
                  <a:schemeClr val="bg2"/>
                </a:solidFill>
                <a:latin typeface="Calibri Light" panose="020F0302020204030204"/>
              </a:rPr>
              <a:t>: Saturday &amp; Wednesday </a:t>
            </a:r>
          </a:p>
          <a:p>
            <a:pPr marL="0" lvl="0" indent="0">
              <a:spcBef>
                <a:spcPts val="0"/>
              </a:spcBef>
              <a:buNone/>
            </a:pPr>
            <a:r>
              <a:rPr lang="en-GB" b="1" dirty="0">
                <a:solidFill>
                  <a:schemeClr val="bg2"/>
                </a:solidFill>
                <a:latin typeface="Calibri Light" panose="020F0302020204030204"/>
              </a:rPr>
              <a:t>Booking: 24 hrs in advance</a:t>
            </a:r>
          </a:p>
          <a:p>
            <a:pPr marL="0" lvl="0" indent="0">
              <a:spcBef>
                <a:spcPts val="0"/>
              </a:spcBef>
              <a:buNone/>
            </a:pPr>
            <a:r>
              <a:rPr lang="en-GB" b="1" dirty="0">
                <a:solidFill>
                  <a:schemeClr val="bg2"/>
                </a:solidFill>
                <a:latin typeface="Calibri Light" panose="020F0302020204030204"/>
              </a:rPr>
              <a:t>Price: 1500 per person </a:t>
            </a:r>
          </a:p>
          <a:p>
            <a:pPr marL="0" indent="0">
              <a:spcBef>
                <a:spcPts val="0"/>
              </a:spcBef>
              <a:buNone/>
            </a:pPr>
            <a:endParaRPr lang="en-GB" dirty="0">
              <a:latin typeface="+mj-lt"/>
            </a:endParaRPr>
          </a:p>
          <a:p>
            <a:pPr marL="0" indent="0">
              <a:spcBef>
                <a:spcPts val="0"/>
              </a:spcBef>
              <a:buFont typeface="Arial" panose="020B0604020202020204" pitchFamily="34" charset="0"/>
              <a:buNone/>
            </a:pPr>
            <a:endParaRPr lang="en-GB" sz="1600" dirty="0" smtClean="0">
              <a:solidFill>
                <a:srgbClr val="000000"/>
              </a:solidFill>
              <a:latin typeface="Calibri"/>
              <a:cs typeface="Calibri"/>
            </a:endParaRPr>
          </a:p>
          <a:p>
            <a:pPr marL="0" indent="0">
              <a:spcBef>
                <a:spcPts val="0"/>
              </a:spcBef>
              <a:buFont typeface="Arial" panose="020B0604020202020204" pitchFamily="34" charset="0"/>
              <a:buNone/>
            </a:pPr>
            <a:endParaRPr lang="en-GB" sz="1600" dirty="0" smtClean="0">
              <a:solidFill>
                <a:srgbClr val="000000"/>
              </a:solidFill>
              <a:latin typeface="Calibri"/>
              <a:cs typeface="Calibri"/>
            </a:endParaRPr>
          </a:p>
          <a:p>
            <a:pPr marL="0" indent="0">
              <a:spcBef>
                <a:spcPts val="2133"/>
              </a:spcBef>
              <a:spcAft>
                <a:spcPts val="2133"/>
              </a:spcAft>
              <a:buFont typeface="Arial" panose="020B0604020202020204" pitchFamily="34" charset="0"/>
              <a:buNone/>
            </a:pPr>
            <a:endParaRPr lang="en-US" dirty="0"/>
          </a:p>
        </p:txBody>
      </p:sp>
    </p:spTree>
    <p:extLst>
      <p:ext uri="{BB962C8B-B14F-4D97-AF65-F5344CB8AC3E}">
        <p14:creationId xmlns:p14="http://schemas.microsoft.com/office/powerpoint/2010/main" val="3254768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4" name="Picture Placeholder 5" descr="A group of golf balls in the grass&#10;&#10;Description automatically generated">
            <a:extLst>
              <a:ext uri="{FF2B5EF4-FFF2-40B4-BE49-F238E27FC236}">
                <a16:creationId xmlns:a16="http://schemas.microsoft.com/office/drawing/2014/main" id="{CD1BC0E0-B2F5-C915-47FC-0F2C2B86B39E}"/>
              </a:ext>
            </a:extLst>
          </p:cNvPr>
          <p:cNvPicPr>
            <a:picLocks noChangeAspect="1"/>
          </p:cNvPicPr>
          <p:nvPr/>
        </p:nvPicPr>
        <p:blipFill rotWithShape="1">
          <a:blip r:embed="rId3"/>
          <a:srcRect l="11171" r="1117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7" name="Titre 1">
            <a:extLst>
              <a:ext uri="{FF2B5EF4-FFF2-40B4-BE49-F238E27FC236}">
                <a16:creationId xmlns:a16="http://schemas.microsoft.com/office/drawing/2014/main" id="{57E3E6EE-D1BC-C8F5-25B9-DE6CD2A7CE39}"/>
              </a:ext>
            </a:extLst>
          </p:cNvPr>
          <p:cNvSpPr txBox="1">
            <a:spLocks/>
          </p:cNvSpPr>
          <p:nvPr/>
        </p:nvSpPr>
        <p:spPr>
          <a:xfrm>
            <a:off x="262265" y="166238"/>
            <a:ext cx="5334197" cy="1136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r>
              <a:rPr lang="en" sz="3600" dirty="0">
                <a:latin typeface="+mj-lt"/>
              </a:rPr>
              <a:t>Brilliant Bocce </a:t>
            </a:r>
          </a:p>
        </p:txBody>
      </p:sp>
      <p:sp>
        <p:nvSpPr>
          <p:cNvPr id="8" name="Google Shape;758;p49"/>
          <p:cNvSpPr txBox="1">
            <a:spLocks/>
          </p:cNvSpPr>
          <p:nvPr/>
        </p:nvSpPr>
        <p:spPr>
          <a:xfrm>
            <a:off x="262265" y="1022350"/>
            <a:ext cx="5335700" cy="5541232"/>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diz Trial"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diz Trial"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diz Trial"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GB" dirty="0">
                <a:solidFill>
                  <a:schemeClr val="bg2"/>
                </a:solidFill>
                <a:latin typeface="Calibri Light" panose="020F0302020204030204"/>
              </a:rPr>
              <a:t>Set underneath the palm trees of the ocean lawns - fun for all ages and easy to learn. The perfect activity for some after dinner sporty actions</a:t>
            </a:r>
          </a:p>
          <a:p>
            <a:pPr marL="0" lvl="0" indent="0">
              <a:spcBef>
                <a:spcPts val="0"/>
              </a:spcBef>
              <a:buNone/>
            </a:pPr>
            <a:endParaRPr lang="en-GB" dirty="0">
              <a:solidFill>
                <a:schemeClr val="bg2"/>
              </a:solidFill>
              <a:latin typeface="+mj-lt"/>
            </a:endParaRPr>
          </a:p>
          <a:p>
            <a:pPr marL="0" lvl="0" indent="0">
              <a:lnSpc>
                <a:spcPct val="100000"/>
              </a:lnSpc>
              <a:spcBef>
                <a:spcPts val="0"/>
              </a:spcBef>
              <a:buNone/>
            </a:pPr>
            <a:r>
              <a:rPr lang="en-GB" b="1" dirty="0">
                <a:solidFill>
                  <a:schemeClr val="bg2"/>
                </a:solidFill>
                <a:latin typeface="Calibri Light" panose="020F0302020204030204"/>
              </a:rPr>
              <a:t>Frequency: Wednesday / Saturday </a:t>
            </a:r>
          </a:p>
          <a:p>
            <a:pPr marL="0" lvl="0" indent="0">
              <a:lnSpc>
                <a:spcPct val="100000"/>
              </a:lnSpc>
              <a:spcBef>
                <a:spcPts val="0"/>
              </a:spcBef>
              <a:buNone/>
            </a:pPr>
            <a:r>
              <a:rPr lang="en-GB" b="1" dirty="0">
                <a:solidFill>
                  <a:schemeClr val="bg2"/>
                </a:solidFill>
                <a:latin typeface="Calibri Light" panose="020F0302020204030204"/>
              </a:rPr>
              <a:t>Price: Complimentary </a:t>
            </a:r>
          </a:p>
          <a:p>
            <a:pPr marL="0" lvl="0" indent="0">
              <a:lnSpc>
                <a:spcPct val="100000"/>
              </a:lnSpc>
              <a:spcBef>
                <a:spcPts val="0"/>
              </a:spcBef>
              <a:buNone/>
            </a:pPr>
            <a:r>
              <a:rPr lang="en-GB" b="1" dirty="0">
                <a:solidFill>
                  <a:schemeClr val="bg2"/>
                </a:solidFill>
                <a:latin typeface="Calibri Light" panose="020F0302020204030204"/>
              </a:rPr>
              <a:t>Location: Shores Bar </a:t>
            </a:r>
          </a:p>
          <a:p>
            <a:pPr marL="0" indent="0">
              <a:spcBef>
                <a:spcPts val="0"/>
              </a:spcBef>
              <a:buNone/>
            </a:pPr>
            <a:endParaRPr lang="en-GB" dirty="0">
              <a:latin typeface="+mj-lt"/>
            </a:endParaRPr>
          </a:p>
          <a:p>
            <a:pPr marL="0" indent="0">
              <a:spcBef>
                <a:spcPts val="0"/>
              </a:spcBef>
              <a:buFont typeface="Arial" panose="020B0604020202020204" pitchFamily="34" charset="0"/>
              <a:buNone/>
            </a:pPr>
            <a:endParaRPr lang="en-GB" sz="1600" dirty="0" smtClean="0">
              <a:solidFill>
                <a:srgbClr val="000000"/>
              </a:solidFill>
              <a:latin typeface="Calibri"/>
              <a:cs typeface="Calibri"/>
            </a:endParaRPr>
          </a:p>
          <a:p>
            <a:pPr marL="0" indent="0">
              <a:spcBef>
                <a:spcPts val="0"/>
              </a:spcBef>
              <a:buFont typeface="Arial" panose="020B0604020202020204" pitchFamily="34" charset="0"/>
              <a:buNone/>
            </a:pPr>
            <a:endParaRPr lang="en-GB" sz="1600" dirty="0" smtClean="0">
              <a:solidFill>
                <a:srgbClr val="000000"/>
              </a:solidFill>
              <a:latin typeface="Calibri"/>
              <a:cs typeface="Calibri"/>
            </a:endParaRPr>
          </a:p>
          <a:p>
            <a:pPr marL="0" indent="0">
              <a:spcBef>
                <a:spcPts val="2133"/>
              </a:spcBef>
              <a:spcAft>
                <a:spcPts val="2133"/>
              </a:spcAft>
              <a:buFont typeface="Arial" panose="020B0604020202020204" pitchFamily="34" charset="0"/>
              <a:buNone/>
            </a:pPr>
            <a:endParaRPr lang="en-US" dirty="0"/>
          </a:p>
        </p:txBody>
      </p:sp>
    </p:spTree>
    <p:extLst>
      <p:ext uri="{BB962C8B-B14F-4D97-AF65-F5344CB8AC3E}">
        <p14:creationId xmlns:p14="http://schemas.microsoft.com/office/powerpoint/2010/main" val="1881830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4" name="Picture Placeholder 5" descr="A picnic set up on a beach&#10;&#10;Description automatically generated">
            <a:extLst>
              <a:ext uri="{FF2B5EF4-FFF2-40B4-BE49-F238E27FC236}">
                <a16:creationId xmlns:a16="http://schemas.microsoft.com/office/drawing/2014/main" id="{E36F5745-87C7-BAE0-42DB-A445373FDC7A}"/>
              </a:ext>
            </a:extLst>
          </p:cNvPr>
          <p:cNvPicPr>
            <a:picLocks noChangeAspect="1"/>
          </p:cNvPicPr>
          <p:nvPr/>
        </p:nvPicPr>
        <p:blipFill rotWithShape="1">
          <a:blip r:embed="rId3"/>
          <a:srcRect t="13771" b="1377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6" name="Titre 1">
            <a:extLst>
              <a:ext uri="{FF2B5EF4-FFF2-40B4-BE49-F238E27FC236}">
                <a16:creationId xmlns:a16="http://schemas.microsoft.com/office/drawing/2014/main" id="{57E3E6EE-D1BC-C8F5-25B9-DE6CD2A7CE39}"/>
              </a:ext>
            </a:extLst>
          </p:cNvPr>
          <p:cNvSpPr txBox="1">
            <a:spLocks/>
          </p:cNvSpPr>
          <p:nvPr/>
        </p:nvSpPr>
        <p:spPr>
          <a:xfrm>
            <a:off x="262265" y="166238"/>
            <a:ext cx="5334197" cy="1136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r>
              <a:rPr lang="en" sz="3600" dirty="0" smtClean="0">
                <a:latin typeface="+mj-lt"/>
              </a:rPr>
              <a:t>La Cabanna </a:t>
            </a:r>
            <a:endParaRPr lang="en" sz="3600" dirty="0">
              <a:latin typeface="+mj-lt"/>
            </a:endParaRPr>
          </a:p>
        </p:txBody>
      </p:sp>
      <p:sp>
        <p:nvSpPr>
          <p:cNvPr id="7" name="Google Shape;758;p49"/>
          <p:cNvSpPr txBox="1">
            <a:spLocks/>
          </p:cNvSpPr>
          <p:nvPr/>
        </p:nvSpPr>
        <p:spPr>
          <a:xfrm>
            <a:off x="262265" y="1022350"/>
            <a:ext cx="5335700" cy="5541232"/>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diz Trial"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diz Trial"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diz Trial"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r>
              <a:rPr lang="en-GB" dirty="0">
                <a:solidFill>
                  <a:schemeClr val="bg2"/>
                </a:solidFill>
                <a:latin typeface="Calibri Light" panose="020F0302020204030204"/>
              </a:rPr>
              <a:t>Enjoy an elevated Mauritian picnic with terracotta crockery and hand-forged cutlery in four secluded spots at Long Beach. Savour authentic dishes with the soothing backdrop of waves and local music.</a:t>
            </a:r>
          </a:p>
          <a:p>
            <a:pPr marL="0" lvl="0" indent="0">
              <a:spcBef>
                <a:spcPts val="0"/>
              </a:spcBef>
              <a:buNone/>
            </a:pPr>
            <a:endParaRPr lang="en-GB" dirty="0">
              <a:solidFill>
                <a:schemeClr val="bg2"/>
              </a:solidFill>
              <a:latin typeface="+mj-lt"/>
            </a:endParaRPr>
          </a:p>
          <a:p>
            <a:pPr marL="0" lvl="0" indent="0">
              <a:lnSpc>
                <a:spcPct val="100000"/>
              </a:lnSpc>
              <a:spcBef>
                <a:spcPts val="0"/>
              </a:spcBef>
              <a:buNone/>
            </a:pPr>
            <a:r>
              <a:rPr lang="en-GB" b="1" dirty="0">
                <a:solidFill>
                  <a:schemeClr val="bg2"/>
                </a:solidFill>
                <a:latin typeface="Calibri Light" panose="020F0302020204030204"/>
              </a:rPr>
              <a:t>Frequency: </a:t>
            </a:r>
            <a:r>
              <a:rPr lang="en-GB" dirty="0">
                <a:solidFill>
                  <a:schemeClr val="bg2"/>
                </a:solidFill>
                <a:latin typeface="+mn-lt"/>
              </a:rPr>
              <a:t>Requires 24-hour advance </a:t>
            </a:r>
            <a:r>
              <a:rPr lang="en-GB" dirty="0" smtClean="0">
                <a:solidFill>
                  <a:schemeClr val="bg2"/>
                </a:solidFill>
                <a:latin typeface="+mn-lt"/>
              </a:rPr>
              <a:t>booking</a:t>
            </a:r>
          </a:p>
          <a:p>
            <a:pPr marL="0" lvl="0" indent="0">
              <a:lnSpc>
                <a:spcPct val="100000"/>
              </a:lnSpc>
              <a:spcBef>
                <a:spcPts val="0"/>
              </a:spcBef>
              <a:buNone/>
            </a:pPr>
            <a:r>
              <a:rPr lang="en-GB" b="1" dirty="0" smtClean="0">
                <a:solidFill>
                  <a:schemeClr val="bg2"/>
                </a:solidFill>
                <a:latin typeface="Calibri Light" panose="020F0302020204030204"/>
              </a:rPr>
              <a:t>Price</a:t>
            </a:r>
            <a:r>
              <a:rPr lang="en-GB" b="1" dirty="0">
                <a:solidFill>
                  <a:schemeClr val="bg2"/>
                </a:solidFill>
                <a:latin typeface="Calibri Light" panose="020F0302020204030204"/>
              </a:rPr>
              <a:t>: Depending on the theme </a:t>
            </a:r>
          </a:p>
          <a:p>
            <a:pPr marL="0" lvl="0" indent="0">
              <a:lnSpc>
                <a:spcPct val="100000"/>
              </a:lnSpc>
              <a:spcBef>
                <a:spcPts val="0"/>
              </a:spcBef>
              <a:buNone/>
            </a:pPr>
            <a:r>
              <a:rPr lang="en-GB" b="1" dirty="0">
                <a:solidFill>
                  <a:schemeClr val="bg2"/>
                </a:solidFill>
                <a:latin typeface="Calibri Light" panose="020F0302020204030204"/>
              </a:rPr>
              <a:t>Location: Two secluded location across long Beach </a:t>
            </a:r>
          </a:p>
          <a:p>
            <a:pPr marL="0" indent="0">
              <a:spcBef>
                <a:spcPts val="0"/>
              </a:spcBef>
              <a:buNone/>
            </a:pPr>
            <a:endParaRPr lang="en-GB" dirty="0">
              <a:latin typeface="+mj-lt"/>
            </a:endParaRPr>
          </a:p>
          <a:p>
            <a:pPr marL="0" indent="0">
              <a:spcBef>
                <a:spcPts val="0"/>
              </a:spcBef>
              <a:buFont typeface="Arial" panose="020B0604020202020204" pitchFamily="34" charset="0"/>
              <a:buNone/>
            </a:pPr>
            <a:endParaRPr lang="en-GB" sz="1600" dirty="0" smtClean="0">
              <a:solidFill>
                <a:srgbClr val="000000"/>
              </a:solidFill>
              <a:latin typeface="Calibri"/>
              <a:cs typeface="Calibri"/>
            </a:endParaRPr>
          </a:p>
          <a:p>
            <a:pPr marL="0" indent="0">
              <a:spcBef>
                <a:spcPts val="0"/>
              </a:spcBef>
              <a:buFont typeface="Arial" panose="020B0604020202020204" pitchFamily="34" charset="0"/>
              <a:buNone/>
            </a:pPr>
            <a:endParaRPr lang="en-GB" sz="1600" dirty="0" smtClean="0">
              <a:solidFill>
                <a:srgbClr val="000000"/>
              </a:solidFill>
              <a:latin typeface="Calibri"/>
              <a:cs typeface="Calibri"/>
            </a:endParaRPr>
          </a:p>
          <a:p>
            <a:pPr marL="0" indent="0">
              <a:spcBef>
                <a:spcPts val="2133"/>
              </a:spcBef>
              <a:spcAft>
                <a:spcPts val="2133"/>
              </a:spcAft>
              <a:buFont typeface="Arial" panose="020B0604020202020204" pitchFamily="34" charset="0"/>
              <a:buNone/>
            </a:pPr>
            <a:endParaRPr lang="en-US" dirty="0"/>
          </a:p>
        </p:txBody>
      </p:sp>
    </p:spTree>
    <p:extLst>
      <p:ext uri="{BB962C8B-B14F-4D97-AF65-F5344CB8AC3E}">
        <p14:creationId xmlns:p14="http://schemas.microsoft.com/office/powerpoint/2010/main" val="3945457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9053BE-2AC0-1CCD-AD34-6B71AD1CC19D}"/>
              </a:ext>
            </a:extLst>
          </p:cNvPr>
          <p:cNvSpPr txBox="1">
            <a:spLocks/>
          </p:cNvSpPr>
          <p:nvPr/>
        </p:nvSpPr>
        <p:spPr>
          <a:xfrm>
            <a:off x="5652655" y="3086667"/>
            <a:ext cx="6539344" cy="7778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Bianco Serif" pitchFamily="2" charset="77"/>
                <a:ea typeface="+mj-ea"/>
                <a:cs typeface="+mj-cs"/>
              </a:defRPr>
            </a:lvl1pPr>
          </a:lstStyle>
          <a:p>
            <a:pPr algn="ctr"/>
            <a:r>
              <a:rPr lang="en-GB" sz="3600" kern="0" dirty="0" smtClean="0">
                <a:solidFill>
                  <a:srgbClr val="FFFFFF"/>
                </a:solidFill>
              </a:rPr>
              <a:t>F&amp;B Experience </a:t>
            </a:r>
            <a:endParaRPr lang="en-GB" sz="3600" dirty="0">
              <a:solidFill>
                <a:srgbClr val="FFFFFF"/>
              </a:solidFill>
            </a:endParaRPr>
          </a:p>
        </p:txBody>
      </p:sp>
      <p:pic>
        <p:nvPicPr>
          <p:cNvPr id="6" name="Picture Placeholder 5" descr="A group of women sitting at a table with food&#10;&#10;Description automatically generated"/>
          <p:cNvPicPr>
            <a:picLocks noGrp="1" noChangeAspect="1"/>
          </p:cNvPicPr>
          <p:nvPr>
            <p:ph type="pic" sz="quarter" idx="10"/>
          </p:nvPr>
        </p:nvPicPr>
        <p:blipFill rotWithShape="1">
          <a:blip r:embed="rId2"/>
          <a:srcRect l="8030" r="8030"/>
          <a:stretch/>
        </p:blipFill>
        <p:spPr>
          <a:xfrm>
            <a:off x="0" y="0"/>
            <a:ext cx="5652655" cy="6858000"/>
          </a:xfrm>
        </p:spPr>
      </p:pic>
    </p:spTree>
    <p:extLst>
      <p:ext uri="{BB962C8B-B14F-4D97-AF65-F5344CB8AC3E}">
        <p14:creationId xmlns:p14="http://schemas.microsoft.com/office/powerpoint/2010/main" val="403771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8" name="Google Shape;758;p49"/>
          <p:cNvSpPr txBox="1">
            <a:spLocks noGrp="1"/>
          </p:cNvSpPr>
          <p:nvPr>
            <p:ph type="subTitle" idx="4294967295"/>
          </p:nvPr>
        </p:nvSpPr>
        <p:spPr>
          <a:xfrm>
            <a:off x="263201" y="1713431"/>
            <a:ext cx="5526200" cy="4863832"/>
          </a:xfrm>
          <a:prstGeom prst="rect">
            <a:avLst/>
          </a:prstGeom>
        </p:spPr>
        <p:txBody>
          <a:bodyPr spcFirstLastPara="1" vert="horz" wrap="square" lIns="121900" tIns="121900" rIns="121900" bIns="121900" rtlCol="0" anchor="t" anchorCtr="0">
            <a:noAutofit/>
          </a:bodyPr>
          <a:lstStyle/>
          <a:p>
            <a:pPr marL="0" indent="0">
              <a:spcBef>
                <a:spcPts val="0"/>
              </a:spcBef>
              <a:buNone/>
            </a:pPr>
            <a:r>
              <a:rPr lang="en" dirty="0">
                <a:solidFill>
                  <a:schemeClr val="bg2"/>
                </a:solidFill>
                <a:latin typeface="+mj-lt"/>
              </a:rPr>
              <a:t>Our vision for plant-based options across our restaurants and bars is to offer environmentally conscious, </a:t>
            </a:r>
            <a:r>
              <a:rPr lang="en-GB" dirty="0" smtClean="0">
                <a:solidFill>
                  <a:schemeClr val="bg2"/>
                </a:solidFill>
                <a:latin typeface="+mj-lt"/>
              </a:rPr>
              <a:t>flavourful</a:t>
            </a:r>
            <a:r>
              <a:rPr lang="en" dirty="0" smtClean="0">
                <a:solidFill>
                  <a:schemeClr val="bg2"/>
                </a:solidFill>
                <a:latin typeface="+mj-lt"/>
              </a:rPr>
              <a:t> </a:t>
            </a:r>
            <a:r>
              <a:rPr lang="en" dirty="0">
                <a:solidFill>
                  <a:schemeClr val="bg2"/>
                </a:solidFill>
                <a:latin typeface="+mj-lt"/>
              </a:rPr>
              <a:t>and locally sourced dishes. This initiative aligns seamlessly with our new spa concept, which promotes a healthy mind-body connection</a:t>
            </a:r>
            <a:r>
              <a:rPr lang="en" dirty="0" smtClean="0">
                <a:solidFill>
                  <a:schemeClr val="bg2"/>
                </a:solidFill>
                <a:latin typeface="+mj-lt"/>
              </a:rPr>
              <a:t>.</a:t>
            </a:r>
          </a:p>
          <a:p>
            <a:pPr marL="0" indent="0">
              <a:spcBef>
                <a:spcPts val="0"/>
              </a:spcBef>
              <a:buNone/>
            </a:pPr>
            <a:endParaRPr lang="en" dirty="0">
              <a:solidFill>
                <a:schemeClr val="bg2"/>
              </a:solidFill>
              <a:latin typeface="+mj-lt"/>
            </a:endParaRPr>
          </a:p>
          <a:p>
            <a:pPr marL="0" indent="0">
              <a:spcBef>
                <a:spcPts val="0"/>
              </a:spcBef>
              <a:buNone/>
            </a:pPr>
            <a:r>
              <a:rPr lang="en" b="1" dirty="0" smtClean="0">
                <a:solidFill>
                  <a:schemeClr val="bg2"/>
                </a:solidFill>
                <a:latin typeface="+mj-lt"/>
              </a:rPr>
              <a:t>Started at Long Beach and will be fully deployed across the collection by 2025. </a:t>
            </a:r>
            <a:endParaRPr lang="en-US" b="1" dirty="0">
              <a:solidFill>
                <a:schemeClr val="bg2"/>
              </a:solidFill>
              <a:latin typeface="+mj-lt"/>
            </a:endParaRPr>
          </a:p>
          <a:p>
            <a:pPr marL="0" indent="0">
              <a:spcBef>
                <a:spcPts val="2133"/>
              </a:spcBef>
              <a:spcAft>
                <a:spcPts val="2133"/>
              </a:spcAft>
              <a:buNone/>
            </a:pPr>
            <a:endParaRPr dirty="0"/>
          </a:p>
        </p:txBody>
      </p:sp>
      <p:pic>
        <p:nvPicPr>
          <p:cNvPr id="4" name="Picture Placeholder 5" descr="A hand holding bowls of food&#10;&#10;Description automatically generated">
            <a:extLst>
              <a:ext uri="{FF2B5EF4-FFF2-40B4-BE49-F238E27FC236}">
                <a16:creationId xmlns:a16="http://schemas.microsoft.com/office/drawing/2014/main" id="{B56A14BA-078C-C81A-B3B8-89BDF6F53486}"/>
              </a:ext>
            </a:extLst>
          </p:cNvPr>
          <p:cNvPicPr>
            <a:picLocks noChangeAspect="1"/>
          </p:cNvPicPr>
          <p:nvPr/>
        </p:nvPicPr>
        <p:blipFill rotWithShape="1">
          <a:blip r:embed="rId3"/>
          <a:srcRect t="7184" b="7184"/>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6" name="Titre 1">
            <a:extLst>
              <a:ext uri="{FF2B5EF4-FFF2-40B4-BE49-F238E27FC236}">
                <a16:creationId xmlns:a16="http://schemas.microsoft.com/office/drawing/2014/main" id="{6B02879E-07AD-8EE5-77F1-821193C02741}"/>
              </a:ext>
            </a:extLst>
          </p:cNvPr>
          <p:cNvSpPr txBox="1">
            <a:spLocks/>
          </p:cNvSpPr>
          <p:nvPr/>
        </p:nvSpPr>
        <p:spPr>
          <a:xfrm>
            <a:off x="263201" y="576689"/>
            <a:ext cx="5334197" cy="1136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pPr>
              <a:spcAft>
                <a:spcPts val="600"/>
              </a:spcAft>
            </a:pPr>
            <a:r>
              <a:rPr lang="en" sz="3600" dirty="0" smtClean="0">
                <a:latin typeface="+mj-lt"/>
                <a:ea typeface="+mn-ea"/>
                <a:cs typeface="+mn-cs"/>
              </a:rPr>
              <a:t>Plant- Based Lifestyle </a:t>
            </a:r>
            <a:endParaRPr lang="en" sz="3600" dirty="0">
              <a:latin typeface="+mj-lt"/>
              <a:ea typeface="+mn-ea"/>
              <a:cs typeface="+mn-cs"/>
            </a:endParaRPr>
          </a:p>
        </p:txBody>
      </p:sp>
    </p:spTree>
    <p:extLst>
      <p:ext uri="{BB962C8B-B14F-4D97-AF65-F5344CB8AC3E}">
        <p14:creationId xmlns:p14="http://schemas.microsoft.com/office/powerpoint/2010/main" val="3791914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85">
            <a:extLst>
              <a:ext uri="{FF2B5EF4-FFF2-40B4-BE49-F238E27FC236}">
                <a16:creationId xmlns:a16="http://schemas.microsoft.com/office/drawing/2014/main" id="{4AD20AB0-3DA6-1AFF-32B9-3D1E923127AD}"/>
              </a:ext>
            </a:extLst>
          </p:cNvPr>
          <p:cNvSpPr txBox="1"/>
          <p:nvPr/>
        </p:nvSpPr>
        <p:spPr>
          <a:xfrm>
            <a:off x="3123320" y="2928419"/>
            <a:ext cx="6305252" cy="776623"/>
          </a:xfrm>
          <a:prstGeom prst="rect">
            <a:avLst/>
          </a:prstGeom>
          <a:noFill/>
        </p:spPr>
        <p:txBody>
          <a:bodyPr wrap="none" rtlCol="0" anchor="b">
            <a:spAutoFit/>
          </a:bodyPr>
          <a:lstStyle/>
          <a:p>
            <a:pPr>
              <a:lnSpc>
                <a:spcPts val="4700"/>
              </a:lnSpc>
            </a:pPr>
            <a:r>
              <a:rPr lang="en-US" sz="9950" b="1" spc="-165">
                <a:latin typeface="Bianco Serif" pitchFamily="2" charset="77"/>
              </a:rPr>
              <a:t>Thank you</a:t>
            </a:r>
          </a:p>
        </p:txBody>
      </p:sp>
      <p:grpSp>
        <p:nvGrpSpPr>
          <p:cNvPr id="3" name="Google Shape;1016;p55">
            <a:extLst>
              <a:ext uri="{FF2B5EF4-FFF2-40B4-BE49-F238E27FC236}">
                <a16:creationId xmlns:a16="http://schemas.microsoft.com/office/drawing/2014/main" id="{C1DA366A-B047-7EFF-9D5D-CDB921AF2EEE}"/>
              </a:ext>
            </a:extLst>
          </p:cNvPr>
          <p:cNvGrpSpPr/>
          <p:nvPr/>
        </p:nvGrpSpPr>
        <p:grpSpPr>
          <a:xfrm>
            <a:off x="5294468" y="6281533"/>
            <a:ext cx="1504919" cy="365748"/>
            <a:chOff x="3770483" y="3162124"/>
            <a:chExt cx="1504919" cy="365748"/>
          </a:xfrm>
        </p:grpSpPr>
        <p:grpSp>
          <p:nvGrpSpPr>
            <p:cNvPr id="4" name="Google Shape;1017;p55">
              <a:extLst>
                <a:ext uri="{FF2B5EF4-FFF2-40B4-BE49-F238E27FC236}">
                  <a16:creationId xmlns:a16="http://schemas.microsoft.com/office/drawing/2014/main" id="{B3E71838-F834-B54E-02CF-1901C5ABA281}"/>
                </a:ext>
              </a:extLst>
            </p:cNvPr>
            <p:cNvGrpSpPr/>
            <p:nvPr/>
          </p:nvGrpSpPr>
          <p:grpSpPr>
            <a:xfrm>
              <a:off x="3770483" y="3162124"/>
              <a:ext cx="359879" cy="361073"/>
              <a:chOff x="3198921" y="3162124"/>
              <a:chExt cx="359879" cy="361073"/>
            </a:xfrm>
          </p:grpSpPr>
          <p:sp>
            <p:nvSpPr>
              <p:cNvPr id="12" name="Google Shape;1018;p55">
                <a:hlinkClick r:id="rId3"/>
                <a:extLst>
                  <a:ext uri="{FF2B5EF4-FFF2-40B4-BE49-F238E27FC236}">
                    <a16:creationId xmlns:a16="http://schemas.microsoft.com/office/drawing/2014/main" id="{606BAEFC-0F34-D272-07E2-5EB10DAAECC0}"/>
                  </a:ext>
                </a:extLst>
              </p:cNvPr>
              <p:cNvSpPr/>
              <p:nvPr/>
            </p:nvSpPr>
            <p:spPr>
              <a:xfrm>
                <a:off x="3198921" y="3162124"/>
                <a:ext cx="359879" cy="361073"/>
              </a:xfrm>
              <a:custGeom>
                <a:avLst/>
                <a:gdLst/>
                <a:ahLst/>
                <a:cxnLst/>
                <a:rect l="l" t="t" r="r" b="b"/>
                <a:pathLst>
                  <a:path w="23218" h="23250" extrusionOk="0">
                    <a:moveTo>
                      <a:pt x="11609" y="0"/>
                    </a:moveTo>
                    <a:cubicBezTo>
                      <a:pt x="5204" y="0"/>
                      <a:pt x="1" y="5204"/>
                      <a:pt x="1" y="11642"/>
                    </a:cubicBezTo>
                    <a:cubicBezTo>
                      <a:pt x="1" y="18046"/>
                      <a:pt x="5204" y="23250"/>
                      <a:pt x="11609" y="23250"/>
                    </a:cubicBezTo>
                    <a:cubicBezTo>
                      <a:pt x="18013" y="23250"/>
                      <a:pt x="23217" y="18046"/>
                      <a:pt x="23217" y="11642"/>
                    </a:cubicBezTo>
                    <a:cubicBezTo>
                      <a:pt x="23217" y="5204"/>
                      <a:pt x="18013" y="0"/>
                      <a:pt x="116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diz Trial" pitchFamily="2" charset="0"/>
                </a:endParaRPr>
              </a:p>
            </p:txBody>
          </p:sp>
          <p:sp>
            <p:nvSpPr>
              <p:cNvPr id="13" name="Google Shape;1019;p55">
                <a:hlinkClick r:id="rId3"/>
                <a:extLst>
                  <a:ext uri="{FF2B5EF4-FFF2-40B4-BE49-F238E27FC236}">
                    <a16:creationId xmlns:a16="http://schemas.microsoft.com/office/drawing/2014/main" id="{86E5AED0-E388-9279-E4FB-3D4291B73DBD}"/>
                  </a:ext>
                </a:extLst>
              </p:cNvPr>
              <p:cNvSpPr/>
              <p:nvPr/>
            </p:nvSpPr>
            <p:spPr>
              <a:xfrm>
                <a:off x="3314247" y="3239834"/>
                <a:ext cx="110143" cy="211891"/>
              </a:xfrm>
              <a:custGeom>
                <a:avLst/>
                <a:gdLst/>
                <a:ahLst/>
                <a:cxnLst/>
                <a:rect l="l" t="t" r="r" b="b"/>
                <a:pathLst>
                  <a:path w="7106" h="13644" extrusionOk="0">
                    <a:moveTo>
                      <a:pt x="5671" y="2302"/>
                    </a:moveTo>
                    <a:cubicBezTo>
                      <a:pt x="6071" y="2302"/>
                      <a:pt x="6505" y="2302"/>
                      <a:pt x="6939" y="2302"/>
                    </a:cubicBezTo>
                    <a:lnTo>
                      <a:pt x="7105" y="2302"/>
                    </a:lnTo>
                    <a:lnTo>
                      <a:pt x="7105" y="101"/>
                    </a:lnTo>
                    <a:cubicBezTo>
                      <a:pt x="6872" y="101"/>
                      <a:pt x="6638" y="67"/>
                      <a:pt x="6405" y="34"/>
                    </a:cubicBezTo>
                    <a:cubicBezTo>
                      <a:pt x="5971" y="34"/>
                      <a:pt x="5538" y="1"/>
                      <a:pt x="5104" y="1"/>
                    </a:cubicBezTo>
                    <a:cubicBezTo>
                      <a:pt x="4437" y="34"/>
                      <a:pt x="3803" y="201"/>
                      <a:pt x="3269" y="568"/>
                    </a:cubicBezTo>
                    <a:cubicBezTo>
                      <a:pt x="2635" y="1035"/>
                      <a:pt x="2302" y="1669"/>
                      <a:pt x="2168" y="2402"/>
                    </a:cubicBezTo>
                    <a:cubicBezTo>
                      <a:pt x="2102" y="2736"/>
                      <a:pt x="2102" y="3036"/>
                      <a:pt x="2102" y="3370"/>
                    </a:cubicBezTo>
                    <a:cubicBezTo>
                      <a:pt x="2068" y="3837"/>
                      <a:pt x="2068" y="4337"/>
                      <a:pt x="2102" y="4838"/>
                    </a:cubicBezTo>
                    <a:lnTo>
                      <a:pt x="2102" y="5004"/>
                    </a:lnTo>
                    <a:lnTo>
                      <a:pt x="0" y="5004"/>
                    </a:lnTo>
                    <a:lnTo>
                      <a:pt x="0" y="7473"/>
                    </a:lnTo>
                    <a:lnTo>
                      <a:pt x="2068" y="7473"/>
                    </a:lnTo>
                    <a:lnTo>
                      <a:pt x="2068" y="13644"/>
                    </a:lnTo>
                    <a:lnTo>
                      <a:pt x="4637" y="13644"/>
                    </a:lnTo>
                    <a:lnTo>
                      <a:pt x="4637" y="7473"/>
                    </a:lnTo>
                    <a:lnTo>
                      <a:pt x="6705" y="7473"/>
                    </a:lnTo>
                    <a:cubicBezTo>
                      <a:pt x="6805" y="6672"/>
                      <a:pt x="6905" y="5872"/>
                      <a:pt x="7039" y="5004"/>
                    </a:cubicBezTo>
                    <a:lnTo>
                      <a:pt x="6572" y="5004"/>
                    </a:lnTo>
                    <a:cubicBezTo>
                      <a:pt x="5971" y="5004"/>
                      <a:pt x="4604" y="5004"/>
                      <a:pt x="4604" y="5004"/>
                    </a:cubicBezTo>
                    <a:cubicBezTo>
                      <a:pt x="4604" y="5004"/>
                      <a:pt x="4604" y="3803"/>
                      <a:pt x="4637" y="3270"/>
                    </a:cubicBezTo>
                    <a:cubicBezTo>
                      <a:pt x="4637" y="2569"/>
                      <a:pt x="5071" y="2336"/>
                      <a:pt x="5671" y="2302"/>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bg2"/>
                  </a:solidFill>
                  <a:latin typeface="Cadiz Trial" pitchFamily="2" charset="0"/>
                </a:endParaRPr>
              </a:p>
            </p:txBody>
          </p:sp>
        </p:grpSp>
        <p:grpSp>
          <p:nvGrpSpPr>
            <p:cNvPr id="5" name="Google Shape;1023;p55">
              <a:extLst>
                <a:ext uri="{FF2B5EF4-FFF2-40B4-BE49-F238E27FC236}">
                  <a16:creationId xmlns:a16="http://schemas.microsoft.com/office/drawing/2014/main" id="{3BCE44D4-2E56-7A3E-5FE9-9B6A14ADCE17}"/>
                </a:ext>
              </a:extLst>
            </p:cNvPr>
            <p:cNvGrpSpPr/>
            <p:nvPr/>
          </p:nvGrpSpPr>
          <p:grpSpPr>
            <a:xfrm>
              <a:off x="4343003" y="3162124"/>
              <a:ext cx="359879" cy="361073"/>
              <a:chOff x="3533877" y="3162124"/>
              <a:chExt cx="359879" cy="361073"/>
            </a:xfrm>
          </p:grpSpPr>
          <p:sp>
            <p:nvSpPr>
              <p:cNvPr id="10" name="Google Shape;1024;p55">
                <a:hlinkClick r:id="rId4"/>
                <a:extLst>
                  <a:ext uri="{FF2B5EF4-FFF2-40B4-BE49-F238E27FC236}">
                    <a16:creationId xmlns:a16="http://schemas.microsoft.com/office/drawing/2014/main" id="{3D323D3D-71A6-36A2-7767-27389E4AD7AB}"/>
                  </a:ext>
                </a:extLst>
              </p:cNvPr>
              <p:cNvSpPr/>
              <p:nvPr/>
            </p:nvSpPr>
            <p:spPr>
              <a:xfrm>
                <a:off x="3533877" y="3162124"/>
                <a:ext cx="359879" cy="361073"/>
              </a:xfrm>
              <a:custGeom>
                <a:avLst/>
                <a:gdLst/>
                <a:ahLst/>
                <a:cxnLst/>
                <a:rect l="l" t="t" r="r" b="b"/>
                <a:pathLst>
                  <a:path w="23218" h="23250" extrusionOk="0">
                    <a:moveTo>
                      <a:pt x="11609" y="0"/>
                    </a:moveTo>
                    <a:cubicBezTo>
                      <a:pt x="5171" y="0"/>
                      <a:pt x="1" y="5204"/>
                      <a:pt x="1" y="11642"/>
                    </a:cubicBezTo>
                    <a:cubicBezTo>
                      <a:pt x="1" y="18046"/>
                      <a:pt x="5171" y="23250"/>
                      <a:pt x="11609" y="23250"/>
                    </a:cubicBezTo>
                    <a:cubicBezTo>
                      <a:pt x="18013" y="23250"/>
                      <a:pt x="23217" y="18046"/>
                      <a:pt x="23217" y="11642"/>
                    </a:cubicBezTo>
                    <a:cubicBezTo>
                      <a:pt x="23217" y="5204"/>
                      <a:pt x="18013" y="0"/>
                      <a:pt x="116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bg2"/>
                  </a:solidFill>
                  <a:latin typeface="Cadiz Trial" pitchFamily="2" charset="0"/>
                </a:endParaRPr>
              </a:p>
            </p:txBody>
          </p:sp>
          <p:sp>
            <p:nvSpPr>
              <p:cNvPr id="11" name="Google Shape;1025;p55">
                <a:hlinkClick r:id="rId4"/>
                <a:extLst>
                  <a:ext uri="{FF2B5EF4-FFF2-40B4-BE49-F238E27FC236}">
                    <a16:creationId xmlns:a16="http://schemas.microsoft.com/office/drawing/2014/main" id="{964B890F-FC9A-5D82-4D2D-C4C795E44A7E}"/>
                  </a:ext>
                </a:extLst>
              </p:cNvPr>
              <p:cNvSpPr/>
              <p:nvPr/>
            </p:nvSpPr>
            <p:spPr>
              <a:xfrm>
                <a:off x="3618694" y="3247616"/>
                <a:ext cx="193905" cy="190646"/>
              </a:xfrm>
              <a:custGeom>
                <a:avLst/>
                <a:gdLst/>
                <a:ahLst/>
                <a:cxnLst/>
                <a:rect l="l" t="t" r="r" b="b"/>
                <a:pathLst>
                  <a:path w="12510" h="12276" extrusionOk="0">
                    <a:moveTo>
                      <a:pt x="9540" y="2135"/>
                    </a:moveTo>
                    <a:cubicBezTo>
                      <a:pt x="9107" y="2135"/>
                      <a:pt x="8773" y="2469"/>
                      <a:pt x="8773" y="2869"/>
                    </a:cubicBezTo>
                    <a:cubicBezTo>
                      <a:pt x="8773" y="3269"/>
                      <a:pt x="9107" y="3603"/>
                      <a:pt x="9540" y="3603"/>
                    </a:cubicBezTo>
                    <a:cubicBezTo>
                      <a:pt x="9941" y="3603"/>
                      <a:pt x="10274" y="3269"/>
                      <a:pt x="10274" y="2869"/>
                    </a:cubicBezTo>
                    <a:cubicBezTo>
                      <a:pt x="10274" y="2469"/>
                      <a:pt x="9941" y="2135"/>
                      <a:pt x="9540" y="2135"/>
                    </a:cubicBezTo>
                    <a:close/>
                    <a:moveTo>
                      <a:pt x="6271" y="4103"/>
                    </a:moveTo>
                    <a:cubicBezTo>
                      <a:pt x="7372" y="4103"/>
                      <a:pt x="8306" y="5037"/>
                      <a:pt x="8273" y="6171"/>
                    </a:cubicBezTo>
                    <a:cubicBezTo>
                      <a:pt x="8273" y="7253"/>
                      <a:pt x="7371" y="8174"/>
                      <a:pt x="6295" y="8174"/>
                    </a:cubicBezTo>
                    <a:cubicBezTo>
                      <a:pt x="6276" y="8174"/>
                      <a:pt x="6257" y="8173"/>
                      <a:pt x="6238" y="8173"/>
                    </a:cubicBezTo>
                    <a:cubicBezTo>
                      <a:pt x="5104" y="8173"/>
                      <a:pt x="4203" y="7239"/>
                      <a:pt x="4203" y="6138"/>
                    </a:cubicBezTo>
                    <a:cubicBezTo>
                      <a:pt x="4203" y="5004"/>
                      <a:pt x="5137" y="4103"/>
                      <a:pt x="6271" y="4103"/>
                    </a:cubicBezTo>
                    <a:close/>
                    <a:moveTo>
                      <a:pt x="6238" y="3002"/>
                    </a:moveTo>
                    <a:cubicBezTo>
                      <a:pt x="4503" y="3002"/>
                      <a:pt x="3102" y="4403"/>
                      <a:pt x="3102" y="6138"/>
                    </a:cubicBezTo>
                    <a:cubicBezTo>
                      <a:pt x="3102" y="7872"/>
                      <a:pt x="4503" y="9307"/>
                      <a:pt x="6238" y="9307"/>
                    </a:cubicBezTo>
                    <a:cubicBezTo>
                      <a:pt x="7972" y="9307"/>
                      <a:pt x="9407" y="7906"/>
                      <a:pt x="9407" y="6138"/>
                    </a:cubicBezTo>
                    <a:cubicBezTo>
                      <a:pt x="9407" y="4403"/>
                      <a:pt x="8006" y="3002"/>
                      <a:pt x="6238" y="3002"/>
                    </a:cubicBezTo>
                    <a:close/>
                    <a:moveTo>
                      <a:pt x="6121" y="1105"/>
                    </a:moveTo>
                    <a:cubicBezTo>
                      <a:pt x="7440" y="1105"/>
                      <a:pt x="8794" y="1146"/>
                      <a:pt x="9340" y="1234"/>
                    </a:cubicBezTo>
                    <a:cubicBezTo>
                      <a:pt x="10408" y="1401"/>
                      <a:pt x="11075" y="2102"/>
                      <a:pt x="11208" y="3169"/>
                    </a:cubicBezTo>
                    <a:cubicBezTo>
                      <a:pt x="11308" y="4203"/>
                      <a:pt x="11342" y="8139"/>
                      <a:pt x="11175" y="9240"/>
                    </a:cubicBezTo>
                    <a:cubicBezTo>
                      <a:pt x="11008" y="10307"/>
                      <a:pt x="10274" y="10975"/>
                      <a:pt x="9207" y="11075"/>
                    </a:cubicBezTo>
                    <a:cubicBezTo>
                      <a:pt x="8730" y="11122"/>
                      <a:pt x="7479" y="11163"/>
                      <a:pt x="6199" y="11163"/>
                    </a:cubicBezTo>
                    <a:cubicBezTo>
                      <a:pt x="4796" y="11163"/>
                      <a:pt x="3357" y="11114"/>
                      <a:pt x="2869" y="10975"/>
                    </a:cubicBezTo>
                    <a:cubicBezTo>
                      <a:pt x="2002" y="10741"/>
                      <a:pt x="1468" y="10141"/>
                      <a:pt x="1334" y="9240"/>
                    </a:cubicBezTo>
                    <a:cubicBezTo>
                      <a:pt x="1201" y="8406"/>
                      <a:pt x="1168" y="4170"/>
                      <a:pt x="1334" y="3036"/>
                    </a:cubicBezTo>
                    <a:cubicBezTo>
                      <a:pt x="1501" y="1968"/>
                      <a:pt x="2202" y="1334"/>
                      <a:pt x="3269" y="1201"/>
                    </a:cubicBezTo>
                    <a:cubicBezTo>
                      <a:pt x="3789" y="1138"/>
                      <a:pt x="4941" y="1105"/>
                      <a:pt x="6121" y="1105"/>
                    </a:cubicBezTo>
                    <a:close/>
                    <a:moveTo>
                      <a:pt x="5917" y="0"/>
                    </a:moveTo>
                    <a:cubicBezTo>
                      <a:pt x="4728" y="0"/>
                      <a:pt x="3569" y="33"/>
                      <a:pt x="2969" y="134"/>
                    </a:cubicBezTo>
                    <a:cubicBezTo>
                      <a:pt x="1601" y="367"/>
                      <a:pt x="667" y="1168"/>
                      <a:pt x="300" y="2535"/>
                    </a:cubicBezTo>
                    <a:cubicBezTo>
                      <a:pt x="0" y="3569"/>
                      <a:pt x="67" y="8406"/>
                      <a:pt x="234" y="9440"/>
                    </a:cubicBezTo>
                    <a:cubicBezTo>
                      <a:pt x="467" y="10841"/>
                      <a:pt x="1301" y="11742"/>
                      <a:pt x="2702" y="12109"/>
                    </a:cubicBezTo>
                    <a:cubicBezTo>
                      <a:pt x="3186" y="12226"/>
                      <a:pt x="4620" y="12276"/>
                      <a:pt x="6067" y="12276"/>
                    </a:cubicBezTo>
                    <a:cubicBezTo>
                      <a:pt x="7514" y="12276"/>
                      <a:pt x="8973" y="12226"/>
                      <a:pt x="9507" y="12142"/>
                    </a:cubicBezTo>
                    <a:cubicBezTo>
                      <a:pt x="10941" y="11909"/>
                      <a:pt x="11842" y="11108"/>
                      <a:pt x="12209" y="9707"/>
                    </a:cubicBezTo>
                    <a:cubicBezTo>
                      <a:pt x="12509" y="8606"/>
                      <a:pt x="12409" y="4036"/>
                      <a:pt x="12309" y="3069"/>
                    </a:cubicBezTo>
                    <a:cubicBezTo>
                      <a:pt x="12209" y="2268"/>
                      <a:pt x="11909" y="1568"/>
                      <a:pt x="11308" y="1001"/>
                    </a:cubicBezTo>
                    <a:cubicBezTo>
                      <a:pt x="10674" y="367"/>
                      <a:pt x="9907" y="100"/>
                      <a:pt x="9040" y="67"/>
                    </a:cubicBezTo>
                    <a:cubicBezTo>
                      <a:pt x="8323" y="33"/>
                      <a:pt x="7105" y="0"/>
                      <a:pt x="5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bg2"/>
                  </a:solidFill>
                  <a:latin typeface="Cadiz Trial" pitchFamily="2" charset="0"/>
                </a:endParaRPr>
              </a:p>
            </p:txBody>
          </p:sp>
        </p:grpSp>
        <p:grpSp>
          <p:nvGrpSpPr>
            <p:cNvPr id="6" name="Google Shape;1026;p55">
              <a:extLst>
                <a:ext uri="{FF2B5EF4-FFF2-40B4-BE49-F238E27FC236}">
                  <a16:creationId xmlns:a16="http://schemas.microsoft.com/office/drawing/2014/main" id="{C498E76B-2228-6F4F-3C9D-7899D9A6E8BD}"/>
                </a:ext>
              </a:extLst>
            </p:cNvPr>
            <p:cNvGrpSpPr/>
            <p:nvPr/>
          </p:nvGrpSpPr>
          <p:grpSpPr>
            <a:xfrm>
              <a:off x="4915523" y="3167296"/>
              <a:ext cx="359879" cy="360576"/>
              <a:chOff x="5605990" y="3167296"/>
              <a:chExt cx="359879" cy="360576"/>
            </a:xfrm>
          </p:grpSpPr>
          <p:sp>
            <p:nvSpPr>
              <p:cNvPr id="7" name="Google Shape;1027;p55">
                <a:hlinkClick r:id="rId5"/>
                <a:extLst>
                  <a:ext uri="{FF2B5EF4-FFF2-40B4-BE49-F238E27FC236}">
                    <a16:creationId xmlns:a16="http://schemas.microsoft.com/office/drawing/2014/main" id="{F4849C29-E720-6D4B-BAD6-6F832C44B83E}"/>
                  </a:ext>
                </a:extLst>
              </p:cNvPr>
              <p:cNvSpPr/>
              <p:nvPr/>
            </p:nvSpPr>
            <p:spPr>
              <a:xfrm>
                <a:off x="5605990" y="3167296"/>
                <a:ext cx="359879" cy="360576"/>
              </a:xfrm>
              <a:custGeom>
                <a:avLst/>
                <a:gdLst/>
                <a:ahLst/>
                <a:cxnLst/>
                <a:rect l="l" t="t" r="r" b="b"/>
                <a:pathLst>
                  <a:path w="23218" h="23218" extrusionOk="0">
                    <a:moveTo>
                      <a:pt x="11609" y="1"/>
                    </a:moveTo>
                    <a:cubicBezTo>
                      <a:pt x="5171" y="1"/>
                      <a:pt x="1" y="5204"/>
                      <a:pt x="1" y="11609"/>
                    </a:cubicBezTo>
                    <a:cubicBezTo>
                      <a:pt x="1" y="18014"/>
                      <a:pt x="5171" y="23217"/>
                      <a:pt x="11609" y="23217"/>
                    </a:cubicBezTo>
                    <a:cubicBezTo>
                      <a:pt x="18014" y="23217"/>
                      <a:pt x="23217" y="18014"/>
                      <a:pt x="23217" y="11609"/>
                    </a:cubicBezTo>
                    <a:cubicBezTo>
                      <a:pt x="23217" y="5204"/>
                      <a:pt x="18014" y="1"/>
                      <a:pt x="11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bg2"/>
                  </a:solidFill>
                  <a:latin typeface="Cadiz Trial" pitchFamily="2" charset="0"/>
                </a:endParaRPr>
              </a:p>
            </p:txBody>
          </p:sp>
          <p:sp>
            <p:nvSpPr>
              <p:cNvPr id="8" name="Google Shape;1028;p55">
                <a:hlinkClick r:id="rId5"/>
                <a:extLst>
                  <a:ext uri="{FF2B5EF4-FFF2-40B4-BE49-F238E27FC236}">
                    <a16:creationId xmlns:a16="http://schemas.microsoft.com/office/drawing/2014/main" id="{F5A87812-5CD3-8214-3B08-A453E64074F4}"/>
                  </a:ext>
                </a:extLst>
              </p:cNvPr>
              <p:cNvSpPr/>
              <p:nvPr/>
            </p:nvSpPr>
            <p:spPr>
              <a:xfrm>
                <a:off x="5705798" y="3251748"/>
                <a:ext cx="42408" cy="175629"/>
              </a:xfrm>
              <a:custGeom>
                <a:avLst/>
                <a:gdLst/>
                <a:ahLst/>
                <a:cxnLst/>
                <a:rect l="l" t="t" r="r" b="b"/>
                <a:pathLst>
                  <a:path w="2736" h="11309" extrusionOk="0">
                    <a:moveTo>
                      <a:pt x="1368" y="1"/>
                    </a:moveTo>
                    <a:cubicBezTo>
                      <a:pt x="601" y="1"/>
                      <a:pt x="1" y="601"/>
                      <a:pt x="1" y="1335"/>
                    </a:cubicBezTo>
                    <a:cubicBezTo>
                      <a:pt x="1" y="2102"/>
                      <a:pt x="601" y="2703"/>
                      <a:pt x="1368" y="2703"/>
                    </a:cubicBezTo>
                    <a:cubicBezTo>
                      <a:pt x="2136" y="2703"/>
                      <a:pt x="2736" y="2102"/>
                      <a:pt x="2736" y="1335"/>
                    </a:cubicBezTo>
                    <a:cubicBezTo>
                      <a:pt x="2736" y="601"/>
                      <a:pt x="2136" y="1"/>
                      <a:pt x="1368" y="1"/>
                    </a:cubicBezTo>
                    <a:close/>
                    <a:moveTo>
                      <a:pt x="201" y="3737"/>
                    </a:moveTo>
                    <a:lnTo>
                      <a:pt x="201" y="11309"/>
                    </a:lnTo>
                    <a:lnTo>
                      <a:pt x="2536" y="11309"/>
                    </a:lnTo>
                    <a:lnTo>
                      <a:pt x="2536" y="3737"/>
                    </a:ln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bg2"/>
                  </a:solidFill>
                  <a:latin typeface="Cadiz Trial" pitchFamily="2" charset="0"/>
                </a:endParaRPr>
              </a:p>
            </p:txBody>
          </p:sp>
          <p:sp>
            <p:nvSpPr>
              <p:cNvPr id="9" name="Google Shape;1029;p55">
                <a:hlinkClick r:id="rId5"/>
                <a:extLst>
                  <a:ext uri="{FF2B5EF4-FFF2-40B4-BE49-F238E27FC236}">
                    <a16:creationId xmlns:a16="http://schemas.microsoft.com/office/drawing/2014/main" id="{89B7C768-6A4F-0C79-180F-775C27D32D0D}"/>
                  </a:ext>
                </a:extLst>
              </p:cNvPr>
              <p:cNvSpPr/>
              <p:nvPr/>
            </p:nvSpPr>
            <p:spPr>
              <a:xfrm>
                <a:off x="5768368" y="3307200"/>
                <a:ext cx="113258" cy="120187"/>
              </a:xfrm>
              <a:custGeom>
                <a:avLst/>
                <a:gdLst/>
                <a:ahLst/>
                <a:cxnLst/>
                <a:rect l="l" t="t" r="r" b="b"/>
                <a:pathLst>
                  <a:path w="7307" h="7739" extrusionOk="0">
                    <a:moveTo>
                      <a:pt x="4504" y="0"/>
                    </a:moveTo>
                    <a:cubicBezTo>
                      <a:pt x="3337" y="0"/>
                      <a:pt x="2569" y="601"/>
                      <a:pt x="2269" y="1201"/>
                    </a:cubicBezTo>
                    <a:lnTo>
                      <a:pt x="2236" y="1201"/>
                    </a:lnTo>
                    <a:lnTo>
                      <a:pt x="2236" y="167"/>
                    </a:lnTo>
                    <a:lnTo>
                      <a:pt x="1" y="167"/>
                    </a:lnTo>
                    <a:lnTo>
                      <a:pt x="1" y="7739"/>
                    </a:lnTo>
                    <a:lnTo>
                      <a:pt x="2336" y="7739"/>
                    </a:lnTo>
                    <a:lnTo>
                      <a:pt x="2336" y="4003"/>
                    </a:lnTo>
                    <a:cubicBezTo>
                      <a:pt x="2336" y="3002"/>
                      <a:pt x="2536" y="2068"/>
                      <a:pt x="3737" y="2068"/>
                    </a:cubicBezTo>
                    <a:cubicBezTo>
                      <a:pt x="4938" y="2068"/>
                      <a:pt x="4971" y="3202"/>
                      <a:pt x="4971" y="4070"/>
                    </a:cubicBezTo>
                    <a:lnTo>
                      <a:pt x="4971" y="7739"/>
                    </a:lnTo>
                    <a:lnTo>
                      <a:pt x="7306" y="7739"/>
                    </a:lnTo>
                    <a:lnTo>
                      <a:pt x="7306" y="3603"/>
                    </a:lnTo>
                    <a:cubicBezTo>
                      <a:pt x="7306" y="1568"/>
                      <a:pt x="6872" y="0"/>
                      <a:pt x="4504"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bg2"/>
                  </a:solidFill>
                  <a:latin typeface="Cadiz Trial" pitchFamily="2" charset="0"/>
                </a:endParaRPr>
              </a:p>
            </p:txBody>
          </p:sp>
        </p:grpSp>
      </p:grpSp>
      <p:sp>
        <p:nvSpPr>
          <p:cNvPr id="14" name="ZoneTexte 13">
            <a:extLst>
              <a:ext uri="{FF2B5EF4-FFF2-40B4-BE49-F238E27FC236}">
                <a16:creationId xmlns:a16="http://schemas.microsoft.com/office/drawing/2014/main" id="{C8AAB939-1703-679F-21FC-8A5C2F07183A}"/>
              </a:ext>
            </a:extLst>
          </p:cNvPr>
          <p:cNvSpPr txBox="1"/>
          <p:nvPr/>
        </p:nvSpPr>
        <p:spPr>
          <a:xfrm>
            <a:off x="2998056" y="5310790"/>
            <a:ext cx="6098582" cy="738664"/>
          </a:xfrm>
          <a:prstGeom prst="rect">
            <a:avLst/>
          </a:prstGeom>
          <a:noFill/>
        </p:spPr>
        <p:txBody>
          <a:bodyPr wrap="square" lIns="91440" tIns="45720" rIns="91440" bIns="45720" anchor="t">
            <a:spAutoFit/>
          </a:bodyPr>
          <a:lstStyle/>
          <a:p>
            <a:pPr algn="ctr" fontAlgn="base"/>
            <a:r>
              <a:rPr lang="en-US" sz="1400" b="0" i="0" u="none" strike="noStrike">
                <a:solidFill>
                  <a:schemeClr val="bg1"/>
                </a:solidFill>
                <a:effectLst/>
                <a:latin typeface="Cadiz Trial"/>
              </a:rPr>
              <a:t>TX +230 402 0000</a:t>
            </a:r>
            <a:r>
              <a:rPr lang="en-US" sz="1400">
                <a:solidFill>
                  <a:schemeClr val="bg1"/>
                </a:solidFill>
                <a:latin typeface="Cadiz Trial"/>
              </a:rPr>
              <a:t>          </a:t>
            </a:r>
            <a:r>
              <a:rPr lang="en-US" sz="1400" b="0" i="0" u="none" strike="noStrike">
                <a:solidFill>
                  <a:schemeClr val="bg1"/>
                </a:solidFill>
                <a:effectLst/>
                <a:latin typeface="Cadiz Trial"/>
              </a:rPr>
              <a:t>F +230 402 0199</a:t>
            </a:r>
            <a:r>
              <a:rPr lang="en-US" sz="1400" b="0" i="0">
                <a:solidFill>
                  <a:schemeClr val="bg1"/>
                </a:solidFill>
                <a:effectLst/>
                <a:latin typeface="Cadiz Trial"/>
              </a:rPr>
              <a:t>​</a:t>
            </a:r>
          </a:p>
          <a:p>
            <a:pPr algn="ctr" fontAlgn="base"/>
            <a:r>
              <a:rPr lang="en-US" sz="1400" b="0" i="0" u="none" strike="noStrike">
                <a:solidFill>
                  <a:schemeClr val="bg1"/>
                </a:solidFill>
                <a:effectLst/>
                <a:latin typeface="Cadiz Trial"/>
              </a:rPr>
              <a:t>E </a:t>
            </a:r>
            <a:r>
              <a:rPr lang="en-US" sz="1400" b="0" i="0" strike="noStrike">
                <a:solidFill>
                  <a:schemeClr val="bg1"/>
                </a:solidFill>
                <a:effectLst/>
                <a:latin typeface="Cadiz Trial"/>
                <a:hlinkClick r:id="rId6">
                  <a:extLst>
                    <a:ext uri="{A12FA001-AC4F-418D-AE19-62706E023703}">
                      <ahyp:hlinkClr xmlns:ahyp="http://schemas.microsoft.com/office/drawing/2018/hyperlinkcolor" xmlns="" val="tx"/>
                    </a:ext>
                  </a:extLst>
                </a:hlinkClick>
              </a:rPr>
              <a:t>info@sunlife.mu</a:t>
            </a:r>
            <a:r>
              <a:rPr lang="en-US" sz="1400">
                <a:solidFill>
                  <a:schemeClr val="bg1"/>
                </a:solidFill>
                <a:latin typeface="Cadiz Trial"/>
              </a:rPr>
              <a:t>            </a:t>
            </a:r>
            <a:r>
              <a:rPr lang="en-US" sz="1400" b="0" i="0" u="none" strike="noStrike">
                <a:solidFill>
                  <a:schemeClr val="bg1"/>
                </a:solidFill>
                <a:effectLst/>
                <a:latin typeface="Cadiz Trial"/>
              </a:rPr>
              <a:t>W</a:t>
            </a:r>
            <a:r>
              <a:rPr lang="en-US" sz="1400">
                <a:solidFill>
                  <a:schemeClr val="bg1"/>
                </a:solidFill>
                <a:latin typeface="Cadiz Trial"/>
              </a:rPr>
              <a:t> </a:t>
            </a:r>
            <a:r>
              <a:rPr lang="en-US" sz="1400" err="1">
                <a:solidFill>
                  <a:schemeClr val="bg1"/>
                </a:solidFill>
                <a:latin typeface="Cadiz Trial"/>
              </a:rPr>
              <a:t>yoursunlife</a:t>
            </a:r>
            <a:r>
              <a:rPr lang="en-US" sz="1400" b="0" i="0" u="none" strike="noStrike" err="1">
                <a:solidFill>
                  <a:schemeClr val="bg1"/>
                </a:solidFill>
                <a:effectLst/>
                <a:latin typeface="Cadiz Trial"/>
              </a:rPr>
              <a:t>.</a:t>
            </a:r>
            <a:r>
              <a:rPr lang="en-US" sz="1400" err="1">
                <a:solidFill>
                  <a:schemeClr val="bg1"/>
                </a:solidFill>
                <a:latin typeface="Cadiz Trial"/>
              </a:rPr>
              <a:t>com</a:t>
            </a:r>
            <a:endParaRPr lang="en-US" sz="1400" b="0" i="0">
              <a:solidFill>
                <a:schemeClr val="bg1"/>
              </a:solidFill>
              <a:effectLst/>
              <a:latin typeface="Cadiz Trial"/>
            </a:endParaRPr>
          </a:p>
          <a:p>
            <a:pPr algn="ctr" rtl="0" fontAlgn="base"/>
            <a:r>
              <a:rPr lang="en-US" sz="1400" b="0" i="0" u="none" strike="noStrike">
                <a:solidFill>
                  <a:srgbClr val="F2F1E8"/>
                </a:solidFill>
                <a:effectLst/>
                <a:latin typeface="Cadiz Trial" pitchFamily="2" charset="0"/>
              </a:rPr>
              <a:t>Ebene Skies, Rue de </a:t>
            </a:r>
            <a:r>
              <a:rPr lang="en-US" sz="1400" b="0" i="0" u="none" strike="noStrike" err="1">
                <a:solidFill>
                  <a:srgbClr val="F2F1E8"/>
                </a:solidFill>
                <a:effectLst/>
                <a:latin typeface="Cadiz Trial" pitchFamily="2" charset="0"/>
              </a:rPr>
              <a:t>l’Institut</a:t>
            </a:r>
            <a:r>
              <a:rPr lang="en-US" sz="1400" b="0" i="0" u="none" strike="noStrike">
                <a:solidFill>
                  <a:srgbClr val="F2F1E8"/>
                </a:solidFill>
                <a:effectLst/>
                <a:latin typeface="Cadiz Trial" pitchFamily="2" charset="0"/>
              </a:rPr>
              <a:t>, </a:t>
            </a:r>
            <a:r>
              <a:rPr lang="en-US" sz="1400" b="0" i="0" u="none" strike="noStrike" err="1">
                <a:solidFill>
                  <a:srgbClr val="F2F1E8"/>
                </a:solidFill>
                <a:effectLst/>
                <a:latin typeface="Cadiz Trial" pitchFamily="2" charset="0"/>
              </a:rPr>
              <a:t>Ebène</a:t>
            </a:r>
            <a:r>
              <a:rPr lang="en-US" sz="1400" b="0" i="0" u="none" strike="noStrike">
                <a:solidFill>
                  <a:srgbClr val="F2F1E8"/>
                </a:solidFill>
                <a:effectLst/>
                <a:latin typeface="Cadiz Trial" pitchFamily="2" charset="0"/>
              </a:rPr>
              <a:t> 72201, Mauritius</a:t>
            </a:r>
            <a:r>
              <a:rPr lang="en-US" sz="1400" b="0" i="0">
                <a:solidFill>
                  <a:srgbClr val="000000"/>
                </a:solidFill>
                <a:effectLst/>
                <a:latin typeface="Cadiz Trial" pitchFamily="2" charset="0"/>
              </a:rPr>
              <a:t>​</a:t>
            </a:r>
          </a:p>
        </p:txBody>
      </p:sp>
    </p:spTree>
    <p:extLst>
      <p:ext uri="{BB962C8B-B14F-4D97-AF65-F5344CB8AC3E}">
        <p14:creationId xmlns:p14="http://schemas.microsoft.com/office/powerpoint/2010/main" val="108731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9053BE-2AC0-1CCD-AD34-6B71AD1CC19D}"/>
              </a:ext>
            </a:extLst>
          </p:cNvPr>
          <p:cNvSpPr txBox="1">
            <a:spLocks/>
          </p:cNvSpPr>
          <p:nvPr/>
        </p:nvSpPr>
        <p:spPr>
          <a:xfrm>
            <a:off x="5608856" y="2976401"/>
            <a:ext cx="6539344" cy="777875"/>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2"/>
                </a:solidFill>
                <a:latin typeface="Bianco Serif" pitchFamily="2" charset="77"/>
                <a:ea typeface="+mj-ea"/>
                <a:cs typeface="+mj-cs"/>
              </a:defRPr>
            </a:lvl1pPr>
          </a:lstStyle>
          <a:p>
            <a:pPr algn="ctr"/>
            <a:r>
              <a:rPr lang="en-GB" sz="3600" kern="0" dirty="0">
                <a:solidFill>
                  <a:srgbClr val="FFFFFF"/>
                </a:solidFill>
                <a:latin typeface="+mj-lt"/>
                <a:ea typeface="Times New Roman" panose="02020603050405020304" pitchFamily="18" charset="0"/>
              </a:rPr>
              <a:t>Phased Out </a:t>
            </a:r>
            <a:r>
              <a:rPr lang="en-GB" sz="3600" kern="0" dirty="0" smtClean="0">
                <a:solidFill>
                  <a:srgbClr val="FFFFFF"/>
                </a:solidFill>
                <a:latin typeface="+mj-lt"/>
                <a:ea typeface="Times New Roman" panose="02020603050405020304" pitchFamily="18" charset="0"/>
              </a:rPr>
              <a:t>of Existing Come Alive Experiences   </a:t>
            </a:r>
            <a:endParaRPr lang="en-GB" sz="3600" dirty="0">
              <a:solidFill>
                <a:srgbClr val="FFFFFF"/>
              </a:solidFill>
              <a:latin typeface="+mj-lt"/>
            </a:endParaRPr>
          </a:p>
        </p:txBody>
      </p:sp>
      <p:pic>
        <p:nvPicPr>
          <p:cNvPr id="6" name="Picture Placeholder 5"/>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2590" t="333" r="5588" b="-333"/>
          <a:stretch/>
        </p:blipFill>
        <p:spPr/>
      </p:pic>
    </p:spTree>
    <p:extLst>
      <p:ext uri="{BB962C8B-B14F-4D97-AF65-F5344CB8AC3E}">
        <p14:creationId xmlns:p14="http://schemas.microsoft.com/office/powerpoint/2010/main" val="227914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56"/>
        <p:cNvGrpSpPr/>
        <p:nvPr/>
      </p:nvGrpSpPr>
      <p:grpSpPr>
        <a:xfrm>
          <a:off x="0" y="0"/>
          <a:ext cx="0" cy="0"/>
          <a:chOff x="0" y="0"/>
          <a:chExt cx="0" cy="0"/>
        </a:xfrm>
      </p:grpSpPr>
      <p:sp useBgFill="1">
        <p:nvSpPr>
          <p:cNvPr id="763" name="Rectangle 762">
            <a:extLst>
              <a:ext uri="{FF2B5EF4-FFF2-40B4-BE49-F238E27FC236}">
                <a16:creationId xmlns:a16="http://schemas.microsoft.com/office/drawing/2014/main" id="{32E62931-8EB4-42BB-BAAB-D8757BE66D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5BF7894-C7E6-0F90-0FE3-39D54C826415}"/>
              </a:ext>
            </a:extLst>
          </p:cNvPr>
          <p:cNvSpPr txBox="1">
            <a:spLocks/>
          </p:cNvSpPr>
          <p:nvPr/>
        </p:nvSpPr>
        <p:spPr>
          <a:xfrm>
            <a:off x="6240140" y="1103498"/>
            <a:ext cx="4984813" cy="621683"/>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pPr>
              <a:spcAft>
                <a:spcPts val="600"/>
              </a:spcAft>
            </a:pPr>
            <a:r>
              <a:rPr lang="en-US" sz="3600" dirty="0" smtClean="0">
                <a:latin typeface="+mj-lt"/>
              </a:rPr>
              <a:t>Phased Out Experiences </a:t>
            </a:r>
            <a:endParaRPr lang="en-US" sz="3600" dirty="0">
              <a:latin typeface="+mj-lt"/>
            </a:endParaRPr>
          </a:p>
        </p:txBody>
      </p:sp>
      <p:sp>
        <p:nvSpPr>
          <p:cNvPr id="758" name="Google Shape;758;p49"/>
          <p:cNvSpPr txBox="1">
            <a:spLocks noGrp="1"/>
          </p:cNvSpPr>
          <p:nvPr>
            <p:ph type="subTitle" idx="4294967295"/>
          </p:nvPr>
        </p:nvSpPr>
        <p:spPr>
          <a:xfrm>
            <a:off x="6240140" y="2063837"/>
            <a:ext cx="4984813" cy="3810315"/>
          </a:xfrm>
          <a:prstGeom prst="rect">
            <a:avLst/>
          </a:prstGeom>
          <a:noFill/>
        </p:spPr>
        <p:txBody>
          <a:bodyPr spcFirstLastPara="1" vert="horz" lIns="91440" tIns="45720" rIns="91440" bIns="45720" rtlCol="0" anchorCtr="0">
            <a:noAutofit/>
          </a:bodyPr>
          <a:lstStyle/>
          <a:p>
            <a:pPr>
              <a:lnSpc>
                <a:spcPct val="100000"/>
              </a:lnSpc>
              <a:spcAft>
                <a:spcPts val="2133"/>
              </a:spcAft>
            </a:pPr>
            <a:r>
              <a:rPr lang="en-US" dirty="0">
                <a:solidFill>
                  <a:schemeClr val="bg2"/>
                </a:solidFill>
                <a:latin typeface="+mj-lt"/>
                <a:ea typeface="+mj-ea"/>
                <a:cs typeface="+mj-cs"/>
              </a:rPr>
              <a:t>Putting on the Ritz – Sugar Beach </a:t>
            </a:r>
          </a:p>
          <a:p>
            <a:pPr>
              <a:lnSpc>
                <a:spcPct val="100000"/>
              </a:lnSpc>
              <a:spcAft>
                <a:spcPts val="2133"/>
              </a:spcAft>
            </a:pPr>
            <a:r>
              <a:rPr lang="en-US" dirty="0">
                <a:solidFill>
                  <a:schemeClr val="bg2"/>
                </a:solidFill>
                <a:latin typeface="+mj-lt"/>
                <a:ea typeface="+mj-ea"/>
                <a:cs typeface="+mj-cs"/>
              </a:rPr>
              <a:t>Time for tea – Sugar Beach </a:t>
            </a:r>
          </a:p>
          <a:p>
            <a:pPr>
              <a:lnSpc>
                <a:spcPct val="100000"/>
              </a:lnSpc>
              <a:spcAft>
                <a:spcPts val="2133"/>
              </a:spcAft>
            </a:pPr>
            <a:r>
              <a:rPr lang="en-US" dirty="0">
                <a:solidFill>
                  <a:schemeClr val="bg2"/>
                </a:solidFill>
                <a:latin typeface="+mj-lt"/>
                <a:ea typeface="+mj-ea"/>
                <a:cs typeface="+mj-cs"/>
              </a:rPr>
              <a:t>Energy Gym – Sugar Beach </a:t>
            </a:r>
          </a:p>
          <a:p>
            <a:pPr marL="0" indent="0">
              <a:lnSpc>
                <a:spcPct val="100000"/>
              </a:lnSpc>
              <a:spcAft>
                <a:spcPts val="2133"/>
              </a:spcAft>
              <a:buNone/>
            </a:pPr>
            <a:r>
              <a:rPr lang="en-US" dirty="0">
                <a:solidFill>
                  <a:schemeClr val="bg2"/>
                </a:solidFill>
                <a:latin typeface="+mj-lt"/>
                <a:ea typeface="+mj-ea"/>
                <a:cs typeface="+mj-cs"/>
              </a:rPr>
              <a:t>These have been phased out due to lack of engagement. </a:t>
            </a:r>
            <a:endParaRPr lang="en-US" dirty="0">
              <a:solidFill>
                <a:schemeClr val="bg2"/>
              </a:solidFill>
              <a:latin typeface="+mj-lt"/>
              <a:ea typeface="+mj-ea"/>
              <a:cs typeface="+mj-cs"/>
            </a:endParaRPr>
          </a:p>
        </p:txBody>
      </p:sp>
      <p:pic>
        <p:nvPicPr>
          <p:cNvPr id="3" name="Picture 2" descr="A person sitting at a table&#10;&#10;Description automatically generated">
            <a:extLst>
              <a:ext uri="{FF2B5EF4-FFF2-40B4-BE49-F238E27FC236}">
                <a16:creationId xmlns:a16="http://schemas.microsoft.com/office/drawing/2014/main" id="{97AED091-0FC7-1EAA-6094-3919C74BD5E5}"/>
              </a:ext>
            </a:extLst>
          </p:cNvPr>
          <p:cNvPicPr>
            <a:picLocks noChangeAspect="1"/>
          </p:cNvPicPr>
          <p:nvPr/>
        </p:nvPicPr>
        <p:blipFill>
          <a:blip r:embed="rId3"/>
          <a:srcRect l="28783" r="12760" b="-149"/>
          <a:stretch/>
        </p:blipFill>
        <p:spPr>
          <a:xfrm>
            <a:off x="1" y="10"/>
            <a:ext cx="6005829" cy="6868106"/>
          </a:xfrm>
          <a:prstGeom prst="rect">
            <a:avLst/>
          </a:prstGeom>
        </p:spPr>
      </p:pic>
    </p:spTree>
    <p:extLst>
      <p:ext uri="{BB962C8B-B14F-4D97-AF65-F5344CB8AC3E}">
        <p14:creationId xmlns:p14="http://schemas.microsoft.com/office/powerpoint/2010/main" val="4224672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9053BE-2AC0-1CCD-AD34-6B71AD1CC19D}"/>
              </a:ext>
            </a:extLst>
          </p:cNvPr>
          <p:cNvSpPr txBox="1">
            <a:spLocks/>
          </p:cNvSpPr>
          <p:nvPr/>
        </p:nvSpPr>
        <p:spPr>
          <a:xfrm>
            <a:off x="5597281" y="3259981"/>
            <a:ext cx="6539344" cy="777875"/>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2"/>
                </a:solidFill>
                <a:latin typeface="Bianco Serif" pitchFamily="2" charset="77"/>
                <a:ea typeface="+mj-ea"/>
                <a:cs typeface="+mj-cs"/>
              </a:defRPr>
            </a:lvl1pPr>
          </a:lstStyle>
          <a:p>
            <a:pPr algn="ctr"/>
            <a:r>
              <a:rPr lang="en-GB" sz="3600" kern="0" dirty="0" smtClean="0">
                <a:solidFill>
                  <a:srgbClr val="FFFFFF"/>
                </a:solidFill>
                <a:latin typeface="+mj-lt"/>
                <a:ea typeface="Times New Roman" panose="02020603050405020304" pitchFamily="18" charset="0"/>
              </a:rPr>
              <a:t>New </a:t>
            </a:r>
            <a:r>
              <a:rPr lang="en-GB" sz="3600" kern="0" dirty="0" err="1" smtClean="0">
                <a:solidFill>
                  <a:srgbClr val="FFFFFF"/>
                </a:solidFill>
                <a:latin typeface="+mj-lt"/>
                <a:ea typeface="Times New Roman" panose="02020603050405020304" pitchFamily="18" charset="0"/>
              </a:rPr>
              <a:t>Sun</a:t>
            </a:r>
            <a:r>
              <a:rPr lang="en-GB" sz="3600" i="1" kern="0" dirty="0" err="1" smtClean="0">
                <a:solidFill>
                  <a:srgbClr val="FFFFFF"/>
                </a:solidFill>
                <a:latin typeface="+mj-lt"/>
                <a:ea typeface="Times New Roman" panose="02020603050405020304" pitchFamily="18" charset="0"/>
              </a:rPr>
              <a:t>life</a:t>
            </a:r>
            <a:r>
              <a:rPr lang="en-GB" sz="3600" kern="0" dirty="0" smtClean="0">
                <a:solidFill>
                  <a:srgbClr val="FFFFFF"/>
                </a:solidFill>
                <a:latin typeface="+mj-lt"/>
                <a:ea typeface="Times New Roman" panose="02020603050405020304" pitchFamily="18" charset="0"/>
              </a:rPr>
              <a:t> Come </a:t>
            </a:r>
            <a:r>
              <a:rPr lang="en-GB" sz="3600" kern="0" dirty="0">
                <a:solidFill>
                  <a:srgbClr val="FFFFFF"/>
                </a:solidFill>
                <a:latin typeface="+mj-lt"/>
                <a:ea typeface="Times New Roman" panose="02020603050405020304" pitchFamily="18" charset="0"/>
              </a:rPr>
              <a:t>Alive </a:t>
            </a:r>
            <a:r>
              <a:rPr lang="en-GB" sz="3600" kern="0" dirty="0" smtClean="0">
                <a:solidFill>
                  <a:srgbClr val="FFFFFF"/>
                </a:solidFill>
                <a:latin typeface="+mj-lt"/>
                <a:ea typeface="Times New Roman" panose="02020603050405020304" pitchFamily="18" charset="0"/>
              </a:rPr>
              <a:t>signature experiences  </a:t>
            </a:r>
            <a:endParaRPr lang="en-GB" sz="3600" dirty="0">
              <a:solidFill>
                <a:srgbClr val="FFFFFF"/>
              </a:solidFill>
              <a:latin typeface="+mj-lt"/>
            </a:endParaRPr>
          </a:p>
        </p:txBody>
      </p:sp>
      <p:sp>
        <p:nvSpPr>
          <p:cNvPr id="4" name="Picture Placeholder 3"/>
          <p:cNvSpPr>
            <a:spLocks noGrp="1"/>
          </p:cNvSpPr>
          <p:nvPr>
            <p:ph type="pic" sz="quarter" idx="10"/>
          </p:nvPr>
        </p:nvSpPr>
        <p:spPr/>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198" t="2285" r="38161"/>
          <a:stretch/>
        </p:blipFill>
        <p:spPr>
          <a:xfrm>
            <a:off x="0" y="0"/>
            <a:ext cx="5652655" cy="6825916"/>
          </a:xfrm>
          <a:prstGeom prst="rect">
            <a:avLst/>
          </a:prstGeom>
        </p:spPr>
      </p:pic>
    </p:spTree>
    <p:extLst>
      <p:ext uri="{BB962C8B-B14F-4D97-AF65-F5344CB8AC3E}">
        <p14:creationId xmlns:p14="http://schemas.microsoft.com/office/powerpoint/2010/main" val="13540162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2" name="Titre 1">
            <a:extLst>
              <a:ext uri="{FF2B5EF4-FFF2-40B4-BE49-F238E27FC236}">
                <a16:creationId xmlns:a16="http://schemas.microsoft.com/office/drawing/2014/main" id="{D5BF7894-C7E6-0F90-0FE3-39D54C826415}"/>
              </a:ext>
            </a:extLst>
          </p:cNvPr>
          <p:cNvSpPr txBox="1">
            <a:spLocks/>
          </p:cNvSpPr>
          <p:nvPr/>
        </p:nvSpPr>
        <p:spPr>
          <a:xfrm>
            <a:off x="761800" y="762001"/>
            <a:ext cx="5334197" cy="1136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pPr>
              <a:spcAft>
                <a:spcPts val="600"/>
              </a:spcAft>
            </a:pPr>
            <a:r>
              <a:rPr lang="en" sz="3600" dirty="0" smtClean="0">
                <a:latin typeface="+mj-lt"/>
                <a:ea typeface="+mn-ea"/>
                <a:cs typeface="+mn-cs"/>
              </a:rPr>
              <a:t>What’s the Beach </a:t>
            </a:r>
            <a:r>
              <a:rPr lang="en" sz="3600" dirty="0">
                <a:latin typeface="+mj-lt"/>
                <a:ea typeface="+mn-ea"/>
                <a:cs typeface="+mn-cs"/>
              </a:rPr>
              <a:t>Squad </a:t>
            </a:r>
          </a:p>
        </p:txBody>
      </p:sp>
      <p:sp>
        <p:nvSpPr>
          <p:cNvPr id="758" name="Google Shape;758;p49"/>
          <p:cNvSpPr txBox="1">
            <a:spLocks noGrp="1"/>
          </p:cNvSpPr>
          <p:nvPr>
            <p:ph type="subTitle" idx="4294967295"/>
          </p:nvPr>
        </p:nvSpPr>
        <p:spPr>
          <a:xfrm>
            <a:off x="761800" y="1734220"/>
            <a:ext cx="5552190" cy="5123780"/>
          </a:xfrm>
          <a:prstGeom prst="rect">
            <a:avLst/>
          </a:prstGeom>
        </p:spPr>
        <p:txBody>
          <a:bodyPr spcFirstLastPara="1" vert="horz" lIns="91440" tIns="45720" rIns="91440" bIns="45720" rtlCol="0" anchor="ctr" anchorCtr="0">
            <a:noAutofit/>
          </a:bodyPr>
          <a:lstStyle/>
          <a:p>
            <a:pPr marL="0" indent="0">
              <a:spcBef>
                <a:spcPts val="0"/>
              </a:spcBef>
              <a:buClr>
                <a:schemeClr val="dk1"/>
              </a:buClr>
              <a:buSzPts val="1100"/>
              <a:buNone/>
            </a:pPr>
            <a:r>
              <a:rPr lang="en-GB" dirty="0">
                <a:solidFill>
                  <a:schemeClr val="bg2"/>
                </a:solidFill>
                <a:latin typeface="+mj-lt"/>
              </a:rPr>
              <a:t>The Beach Squad is a dedicated team tasked with delivering </a:t>
            </a:r>
            <a:r>
              <a:rPr lang="en-GB" dirty="0" smtClean="0">
                <a:solidFill>
                  <a:schemeClr val="bg2"/>
                </a:solidFill>
                <a:latin typeface="+mj-lt"/>
              </a:rPr>
              <a:t>standardised </a:t>
            </a:r>
            <a:r>
              <a:rPr lang="en-GB" dirty="0">
                <a:solidFill>
                  <a:schemeClr val="bg2"/>
                </a:solidFill>
                <a:latin typeface="+mj-lt"/>
              </a:rPr>
              <a:t>beach services to ensure an exceptional guest experience. Young and dynamic, they stand apart from the rest of the team in their colourful uniforms</a:t>
            </a:r>
            <a:endParaRPr lang="en-US" dirty="0">
              <a:solidFill>
                <a:schemeClr val="bg2"/>
              </a:solidFill>
              <a:latin typeface="+mj-lt"/>
            </a:endParaRPr>
          </a:p>
          <a:p>
            <a:pPr marL="514350">
              <a:spcBef>
                <a:spcPts val="0"/>
              </a:spcBef>
              <a:buSzPts val="1100"/>
            </a:pPr>
            <a:endParaRPr lang="en-US" sz="2000" dirty="0">
              <a:latin typeface="+mn-lt"/>
            </a:endParaRPr>
          </a:p>
          <a:p>
            <a:pPr>
              <a:spcBef>
                <a:spcPts val="0"/>
              </a:spcBef>
              <a:buSzPts val="1100"/>
            </a:pPr>
            <a:endParaRPr lang="en-US" sz="2000" dirty="0">
              <a:latin typeface="+mn-lt"/>
            </a:endParaRPr>
          </a:p>
          <a:p>
            <a:pPr marL="0" indent="0">
              <a:spcBef>
                <a:spcPts val="2133"/>
              </a:spcBef>
              <a:spcAft>
                <a:spcPts val="2133"/>
              </a:spcAft>
              <a:buNone/>
            </a:pPr>
            <a:endParaRPr lang="en-US" sz="2000" dirty="0">
              <a:latin typeface="+mn-lt"/>
            </a:endParaRPr>
          </a:p>
        </p:txBody>
      </p:sp>
      <p:pic>
        <p:nvPicPr>
          <p:cNvPr id="4" name="Picture Placeholder 5" descr="A group of people wearing yellow hats&#10;&#10;Description automatically generated">
            <a:extLst>
              <a:ext uri="{FF2B5EF4-FFF2-40B4-BE49-F238E27FC236}">
                <a16:creationId xmlns:a16="http://schemas.microsoft.com/office/drawing/2014/main" id="{6A5CED7D-C72E-16C4-F43E-C2AEAE369FBE}"/>
              </a:ext>
            </a:extLst>
          </p:cNvPr>
          <p:cNvPicPr>
            <a:picLocks noChangeAspect="1"/>
          </p:cNvPicPr>
          <p:nvPr/>
        </p:nvPicPr>
        <p:blipFill rotWithShape="1">
          <a:blip r:embed="rId3"/>
          <a:srcRect t="2648" r="-1" b="11396"/>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030029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4" name="Google Shape;758;p49">
            <a:extLst>
              <a:ext uri="{FF2B5EF4-FFF2-40B4-BE49-F238E27FC236}">
                <a16:creationId xmlns:a16="http://schemas.microsoft.com/office/drawing/2014/main" id="{E2F41E6E-DE52-0CCF-35B3-E79B84EFEEF3}"/>
              </a:ext>
            </a:extLst>
          </p:cNvPr>
          <p:cNvSpPr txBox="1">
            <a:spLocks/>
          </p:cNvSpPr>
          <p:nvPr/>
        </p:nvSpPr>
        <p:spPr>
          <a:xfrm>
            <a:off x="765452" y="1718377"/>
            <a:ext cx="5104560" cy="5280414"/>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diz Trial"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diz Trial"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diz Trial"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100"/>
              <a:buFont typeface="Arial" panose="020B0604020202020204" pitchFamily="34" charset="0"/>
              <a:buNone/>
            </a:pPr>
            <a:r>
              <a:rPr lang="en" dirty="0" smtClean="0">
                <a:latin typeface="+mj-lt"/>
              </a:rPr>
              <a:t>Enhancements:- Implemented</a:t>
            </a:r>
            <a:endParaRPr lang="en" dirty="0">
              <a:latin typeface="+mj-lt"/>
            </a:endParaRPr>
          </a:p>
          <a:p>
            <a:pPr marL="514350" indent="-514350">
              <a:spcBef>
                <a:spcPts val="0"/>
              </a:spcBef>
              <a:buSzPts val="1100"/>
              <a:buFont typeface="Arial" panose="020B0604020202020204" pitchFamily="34" charset="0"/>
              <a:buAutoNum type="arabicPeriod"/>
            </a:pPr>
            <a:endParaRPr lang="en" dirty="0">
              <a:latin typeface="+mj-lt"/>
            </a:endParaRPr>
          </a:p>
          <a:p>
            <a:pPr>
              <a:spcBef>
                <a:spcPts val="0"/>
              </a:spcBef>
              <a:buSzPts val="1100"/>
            </a:pPr>
            <a:r>
              <a:rPr lang="en" dirty="0" smtClean="0">
                <a:solidFill>
                  <a:schemeClr val="bg2"/>
                </a:solidFill>
                <a:latin typeface="+mj-lt"/>
              </a:rPr>
              <a:t>Beach Refreshment such as: iced sugar cane and ice lollies. </a:t>
            </a:r>
          </a:p>
          <a:p>
            <a:pPr>
              <a:spcBef>
                <a:spcPts val="0"/>
              </a:spcBef>
              <a:buSzPts val="1100"/>
            </a:pPr>
            <a:r>
              <a:rPr lang="en" dirty="0" smtClean="0">
                <a:solidFill>
                  <a:schemeClr val="bg2"/>
                </a:solidFill>
                <a:latin typeface="+mj-lt"/>
              </a:rPr>
              <a:t>Cold towels, glass cleaning, and mobile charging services. </a:t>
            </a:r>
          </a:p>
          <a:p>
            <a:pPr>
              <a:spcBef>
                <a:spcPts val="0"/>
              </a:spcBef>
              <a:buSzPts val="1100"/>
            </a:pPr>
            <a:r>
              <a:rPr lang="en" dirty="0" smtClean="0">
                <a:solidFill>
                  <a:schemeClr val="bg2"/>
                </a:solidFill>
                <a:latin typeface="+mj-lt"/>
              </a:rPr>
              <a:t>Complimentary beach spa offerings. </a:t>
            </a:r>
          </a:p>
          <a:p>
            <a:pPr>
              <a:spcBef>
                <a:spcPts val="0"/>
              </a:spcBef>
              <a:buSzPts val="1100"/>
            </a:pPr>
            <a:r>
              <a:rPr lang="en" dirty="0" smtClean="0">
                <a:solidFill>
                  <a:schemeClr val="bg2"/>
                </a:solidFill>
                <a:latin typeface="+mj-lt"/>
              </a:rPr>
              <a:t>Large variety of Beach Games such as: cornhole, giant Jenga, beach volleyball. </a:t>
            </a:r>
            <a:endParaRPr lang="en" dirty="0">
              <a:solidFill>
                <a:schemeClr val="bg2"/>
              </a:solidFill>
            </a:endParaRPr>
          </a:p>
          <a:p>
            <a:pPr>
              <a:spcBef>
                <a:spcPts val="0"/>
              </a:spcBef>
              <a:buSzPts val="1100"/>
              <a:buFont typeface="Arial" panose="020B0604020202020204" pitchFamily="34" charset="0"/>
              <a:buAutoNum type="arabicPeriod"/>
            </a:pPr>
            <a:endParaRPr lang="en" dirty="0"/>
          </a:p>
          <a:p>
            <a:pPr marL="0" indent="0">
              <a:spcBef>
                <a:spcPts val="2133"/>
              </a:spcBef>
              <a:spcAft>
                <a:spcPts val="2133"/>
              </a:spcAft>
              <a:buNone/>
            </a:pPr>
            <a:endParaRPr lang="en-US" dirty="0"/>
          </a:p>
        </p:txBody>
      </p:sp>
      <p:sp>
        <p:nvSpPr>
          <p:cNvPr id="6" name="Titre 1">
            <a:extLst>
              <a:ext uri="{FF2B5EF4-FFF2-40B4-BE49-F238E27FC236}">
                <a16:creationId xmlns:a16="http://schemas.microsoft.com/office/drawing/2014/main" id="{C9EDEE49-ABFA-DCDF-5341-3247F62B1C5C}"/>
              </a:ext>
            </a:extLst>
          </p:cNvPr>
          <p:cNvSpPr txBox="1">
            <a:spLocks/>
          </p:cNvSpPr>
          <p:nvPr/>
        </p:nvSpPr>
        <p:spPr>
          <a:xfrm>
            <a:off x="761800" y="762001"/>
            <a:ext cx="5334197" cy="1136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pPr>
              <a:spcAft>
                <a:spcPts val="600"/>
              </a:spcAft>
            </a:pPr>
            <a:r>
              <a:rPr lang="en" sz="3600" dirty="0" smtClean="0">
                <a:latin typeface="+mj-lt"/>
                <a:ea typeface="+mn-ea"/>
                <a:cs typeface="+mn-cs"/>
              </a:rPr>
              <a:t>Ambre</a:t>
            </a:r>
            <a:endParaRPr lang="en" sz="3600" dirty="0">
              <a:latin typeface="+mj-lt"/>
              <a:ea typeface="+mn-ea"/>
              <a:cs typeface="+mn-cs"/>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29" t="14285" r="-429" b="-14285"/>
          <a:stretch/>
        </p:blipFill>
        <p:spPr>
          <a:xfrm>
            <a:off x="6949236" y="0"/>
            <a:ext cx="5334204" cy="8001306"/>
          </a:xfrm>
          <a:prstGeom prst="rect">
            <a:avLst/>
          </a:prstGeom>
        </p:spPr>
      </p:pic>
    </p:spTree>
    <p:extLst>
      <p:ext uri="{BB962C8B-B14F-4D97-AF65-F5344CB8AC3E}">
        <p14:creationId xmlns:p14="http://schemas.microsoft.com/office/powerpoint/2010/main" val="22871531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4" name="Google Shape;758;p49">
            <a:extLst>
              <a:ext uri="{FF2B5EF4-FFF2-40B4-BE49-F238E27FC236}">
                <a16:creationId xmlns:a16="http://schemas.microsoft.com/office/drawing/2014/main" id="{E2F41E6E-DE52-0CCF-35B3-E79B84EFEEF3}"/>
              </a:ext>
            </a:extLst>
          </p:cNvPr>
          <p:cNvSpPr txBox="1">
            <a:spLocks/>
          </p:cNvSpPr>
          <p:nvPr/>
        </p:nvSpPr>
        <p:spPr>
          <a:xfrm>
            <a:off x="765452" y="1718377"/>
            <a:ext cx="5104560" cy="5280414"/>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diz Trial"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diz Trial"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diz Trial"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100"/>
              <a:buFont typeface="Arial" panose="020B0604020202020204" pitchFamily="34" charset="0"/>
              <a:buNone/>
            </a:pPr>
            <a:r>
              <a:rPr lang="en" dirty="0">
                <a:latin typeface="+mj-lt"/>
              </a:rPr>
              <a:t>Enhancements: </a:t>
            </a:r>
            <a:r>
              <a:rPr lang="en" dirty="0" smtClean="0">
                <a:latin typeface="+mj-lt"/>
              </a:rPr>
              <a:t>Implemented</a:t>
            </a:r>
            <a:endParaRPr lang="en" dirty="0">
              <a:latin typeface="+mj-lt"/>
            </a:endParaRPr>
          </a:p>
          <a:p>
            <a:pPr marL="514350" indent="-514350">
              <a:spcBef>
                <a:spcPts val="0"/>
              </a:spcBef>
              <a:buSzPts val="1100"/>
              <a:buFont typeface="Arial" panose="020B0604020202020204" pitchFamily="34" charset="0"/>
              <a:buAutoNum type="arabicPeriod"/>
            </a:pPr>
            <a:endParaRPr lang="en" dirty="0">
              <a:latin typeface="+mj-lt"/>
            </a:endParaRPr>
          </a:p>
          <a:p>
            <a:pPr>
              <a:spcBef>
                <a:spcPts val="0"/>
              </a:spcBef>
              <a:buSzPts val="1100"/>
            </a:pPr>
            <a:r>
              <a:rPr lang="en" dirty="0">
                <a:solidFill>
                  <a:schemeClr val="bg2"/>
                </a:solidFill>
                <a:latin typeface="+mj-lt"/>
              </a:rPr>
              <a:t>Towel delivery </a:t>
            </a:r>
            <a:r>
              <a:rPr lang="en" dirty="0" smtClean="0">
                <a:solidFill>
                  <a:schemeClr val="bg2"/>
                </a:solidFill>
                <a:latin typeface="+mj-lt"/>
              </a:rPr>
              <a:t>clearing.</a:t>
            </a:r>
            <a:endParaRPr lang="en" dirty="0">
              <a:solidFill>
                <a:schemeClr val="bg2"/>
              </a:solidFill>
              <a:latin typeface="+mj-lt"/>
            </a:endParaRPr>
          </a:p>
          <a:p>
            <a:pPr>
              <a:spcBef>
                <a:spcPts val="0"/>
              </a:spcBef>
              <a:buSzPts val="1100"/>
            </a:pPr>
            <a:r>
              <a:rPr lang="en" dirty="0">
                <a:solidFill>
                  <a:schemeClr val="bg2"/>
                </a:solidFill>
                <a:latin typeface="+mj-lt"/>
              </a:rPr>
              <a:t>Beach gazebo set up &amp; Lunch</a:t>
            </a:r>
          </a:p>
          <a:p>
            <a:pPr>
              <a:spcBef>
                <a:spcPts val="0"/>
              </a:spcBef>
              <a:buSzPts val="1100"/>
            </a:pPr>
            <a:r>
              <a:rPr lang="en" dirty="0">
                <a:solidFill>
                  <a:schemeClr val="bg2"/>
                </a:solidFill>
                <a:latin typeface="+mj-lt"/>
              </a:rPr>
              <a:t>Water dispenser &amp; cup refill.  </a:t>
            </a:r>
          </a:p>
          <a:p>
            <a:pPr>
              <a:spcBef>
                <a:spcPts val="0"/>
              </a:spcBef>
              <a:buSzPts val="1100"/>
            </a:pPr>
            <a:r>
              <a:rPr lang="en" dirty="0">
                <a:solidFill>
                  <a:schemeClr val="bg2"/>
                </a:solidFill>
                <a:latin typeface="+mj-lt"/>
              </a:rPr>
              <a:t>Service around pool </a:t>
            </a:r>
            <a:r>
              <a:rPr lang="en" dirty="0" smtClean="0">
                <a:solidFill>
                  <a:schemeClr val="bg2"/>
                </a:solidFill>
                <a:latin typeface="+mj-lt"/>
              </a:rPr>
              <a:t>area.</a:t>
            </a:r>
            <a:endParaRPr lang="en" dirty="0">
              <a:solidFill>
                <a:schemeClr val="bg2"/>
              </a:solidFill>
              <a:latin typeface="+mj-lt"/>
            </a:endParaRPr>
          </a:p>
          <a:p>
            <a:pPr marL="0" indent="0">
              <a:spcBef>
                <a:spcPts val="0"/>
              </a:spcBef>
              <a:buSzPts val="1100"/>
              <a:buNone/>
            </a:pPr>
            <a:endParaRPr lang="en" dirty="0"/>
          </a:p>
          <a:p>
            <a:pPr>
              <a:spcBef>
                <a:spcPts val="0"/>
              </a:spcBef>
              <a:buSzPts val="1100"/>
              <a:buFont typeface="Arial" panose="020B0604020202020204" pitchFamily="34" charset="0"/>
              <a:buAutoNum type="arabicPeriod"/>
            </a:pPr>
            <a:endParaRPr lang="en" dirty="0"/>
          </a:p>
          <a:p>
            <a:pPr marL="0" indent="0">
              <a:spcBef>
                <a:spcPts val="2133"/>
              </a:spcBef>
              <a:spcAft>
                <a:spcPts val="2133"/>
              </a:spcAft>
              <a:buNone/>
            </a:pPr>
            <a:endParaRPr lang="en-US" dirty="0"/>
          </a:p>
        </p:txBody>
      </p:sp>
      <p:pic>
        <p:nvPicPr>
          <p:cNvPr id="5" name="Picture Placeholder 5" descr="A person pouring a drink into a glass&#10;&#10;Description automatically generated">
            <a:extLst>
              <a:ext uri="{FF2B5EF4-FFF2-40B4-BE49-F238E27FC236}">
                <a16:creationId xmlns:a16="http://schemas.microsoft.com/office/drawing/2014/main" id="{8F5080B7-EB75-17B7-CBCE-840E37A0BB4D}"/>
              </a:ext>
            </a:extLst>
          </p:cNvPr>
          <p:cNvPicPr>
            <a:picLocks noChangeAspect="1"/>
          </p:cNvPicPr>
          <p:nvPr/>
        </p:nvPicPr>
        <p:blipFill rotWithShape="1">
          <a:blip r:embed="rId3"/>
          <a:srcRect t="7076" b="7076"/>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6" name="Titre 1">
            <a:extLst>
              <a:ext uri="{FF2B5EF4-FFF2-40B4-BE49-F238E27FC236}">
                <a16:creationId xmlns:a16="http://schemas.microsoft.com/office/drawing/2014/main" id="{C9EDEE49-ABFA-DCDF-5341-3247F62B1C5C}"/>
              </a:ext>
            </a:extLst>
          </p:cNvPr>
          <p:cNvSpPr txBox="1">
            <a:spLocks/>
          </p:cNvSpPr>
          <p:nvPr/>
        </p:nvSpPr>
        <p:spPr>
          <a:xfrm>
            <a:off x="761800" y="762001"/>
            <a:ext cx="5334197" cy="1136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pPr>
              <a:spcAft>
                <a:spcPts val="600"/>
              </a:spcAft>
            </a:pPr>
            <a:r>
              <a:rPr lang="en" sz="3600" dirty="0">
                <a:latin typeface="+mj-lt"/>
                <a:ea typeface="+mn-ea"/>
                <a:cs typeface="+mn-cs"/>
              </a:rPr>
              <a:t>Beach Squad – La Pirogue</a:t>
            </a:r>
          </a:p>
        </p:txBody>
      </p:sp>
    </p:spTree>
    <p:extLst>
      <p:ext uri="{BB962C8B-B14F-4D97-AF65-F5344CB8AC3E}">
        <p14:creationId xmlns:p14="http://schemas.microsoft.com/office/powerpoint/2010/main" val="1298824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4" name="Google Shape;758;p49">
            <a:extLst>
              <a:ext uri="{FF2B5EF4-FFF2-40B4-BE49-F238E27FC236}">
                <a16:creationId xmlns:a16="http://schemas.microsoft.com/office/drawing/2014/main" id="{254E800C-562D-8CC0-84EE-9FFFEBB069F7}"/>
              </a:ext>
            </a:extLst>
          </p:cNvPr>
          <p:cNvSpPr txBox="1">
            <a:spLocks/>
          </p:cNvSpPr>
          <p:nvPr/>
        </p:nvSpPr>
        <p:spPr>
          <a:xfrm>
            <a:off x="765452" y="1718377"/>
            <a:ext cx="5104560" cy="5280414"/>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diz Trial"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diz Trial"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diz Trial"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diz Trial"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100"/>
              <a:buFont typeface="Arial" panose="020B0604020202020204" pitchFamily="34" charset="0"/>
              <a:buNone/>
            </a:pPr>
            <a:r>
              <a:rPr lang="en" dirty="0">
                <a:solidFill>
                  <a:schemeClr val="bg2"/>
                </a:solidFill>
                <a:latin typeface="+mj-lt"/>
              </a:rPr>
              <a:t>Enhancements</a:t>
            </a:r>
            <a:r>
              <a:rPr lang="en" dirty="0" smtClean="0">
                <a:solidFill>
                  <a:schemeClr val="bg2"/>
                </a:solidFill>
                <a:latin typeface="+mj-lt"/>
              </a:rPr>
              <a:t>:- </a:t>
            </a:r>
            <a:r>
              <a:rPr lang="en" i="1" dirty="0" smtClean="0">
                <a:solidFill>
                  <a:schemeClr val="bg2"/>
                </a:solidFill>
                <a:latin typeface="+mj-lt"/>
              </a:rPr>
              <a:t>Implemented</a:t>
            </a:r>
            <a:endParaRPr lang="en" i="1" dirty="0">
              <a:solidFill>
                <a:schemeClr val="bg2"/>
              </a:solidFill>
              <a:latin typeface="+mj-lt"/>
            </a:endParaRPr>
          </a:p>
          <a:p>
            <a:pPr>
              <a:spcBef>
                <a:spcPts val="0"/>
              </a:spcBef>
              <a:buSzPts val="1100"/>
            </a:pPr>
            <a:r>
              <a:rPr lang="en" dirty="0">
                <a:solidFill>
                  <a:schemeClr val="bg2"/>
                </a:solidFill>
                <a:latin typeface="+mj-lt"/>
              </a:rPr>
              <a:t>Bento Boxes </a:t>
            </a:r>
          </a:p>
          <a:p>
            <a:pPr>
              <a:spcBef>
                <a:spcPts val="0"/>
              </a:spcBef>
              <a:buSzPts val="1100"/>
            </a:pPr>
            <a:r>
              <a:rPr lang="en" dirty="0">
                <a:solidFill>
                  <a:schemeClr val="bg2"/>
                </a:solidFill>
                <a:latin typeface="+mj-lt"/>
              </a:rPr>
              <a:t>Pool and Beach </a:t>
            </a:r>
            <a:r>
              <a:rPr lang="en" dirty="0" smtClean="0">
                <a:solidFill>
                  <a:schemeClr val="bg2"/>
                </a:solidFill>
                <a:latin typeface="+mj-lt"/>
              </a:rPr>
              <a:t>Amenities. </a:t>
            </a:r>
            <a:endParaRPr lang="en" dirty="0">
              <a:solidFill>
                <a:schemeClr val="bg2"/>
              </a:solidFill>
              <a:latin typeface="+mj-lt"/>
            </a:endParaRPr>
          </a:p>
          <a:p>
            <a:pPr>
              <a:spcBef>
                <a:spcPts val="0"/>
              </a:spcBef>
              <a:buSzPts val="1100"/>
            </a:pPr>
            <a:r>
              <a:rPr lang="en" dirty="0">
                <a:solidFill>
                  <a:schemeClr val="bg2"/>
                </a:solidFill>
                <a:latin typeface="+mj-lt"/>
              </a:rPr>
              <a:t>Deployment </a:t>
            </a:r>
            <a:r>
              <a:rPr lang="en" dirty="0" smtClean="0">
                <a:solidFill>
                  <a:schemeClr val="bg2"/>
                </a:solidFill>
                <a:latin typeface="+mj-lt"/>
              </a:rPr>
              <a:t>of press for service buzzer across the </a:t>
            </a:r>
            <a:r>
              <a:rPr lang="en" dirty="0">
                <a:solidFill>
                  <a:schemeClr val="bg2"/>
                </a:solidFill>
                <a:latin typeface="+mj-lt"/>
              </a:rPr>
              <a:t>pool and beach. </a:t>
            </a:r>
          </a:p>
          <a:p>
            <a:pPr>
              <a:spcBef>
                <a:spcPts val="0"/>
              </a:spcBef>
              <a:buSzPts val="1100"/>
            </a:pPr>
            <a:r>
              <a:rPr lang="en" dirty="0">
                <a:solidFill>
                  <a:schemeClr val="bg2"/>
                </a:solidFill>
                <a:latin typeface="+mj-lt"/>
              </a:rPr>
              <a:t>Cleaning of sun-glasses and towel </a:t>
            </a:r>
            <a:r>
              <a:rPr lang="en" dirty="0" smtClean="0">
                <a:solidFill>
                  <a:schemeClr val="bg2"/>
                </a:solidFill>
                <a:latin typeface="+mj-lt"/>
              </a:rPr>
              <a:t>service.</a:t>
            </a:r>
            <a:endParaRPr lang="en" dirty="0">
              <a:solidFill>
                <a:schemeClr val="bg2"/>
              </a:solidFill>
              <a:latin typeface="+mj-lt"/>
            </a:endParaRPr>
          </a:p>
          <a:p>
            <a:pPr>
              <a:spcBef>
                <a:spcPts val="0"/>
              </a:spcBef>
              <a:buSzPts val="1100"/>
            </a:pPr>
            <a:r>
              <a:rPr lang="en" dirty="0">
                <a:solidFill>
                  <a:schemeClr val="bg2"/>
                </a:solidFill>
                <a:latin typeface="+mj-lt"/>
              </a:rPr>
              <a:t>Water upon </a:t>
            </a:r>
            <a:r>
              <a:rPr lang="en" dirty="0" smtClean="0">
                <a:solidFill>
                  <a:schemeClr val="bg2"/>
                </a:solidFill>
                <a:latin typeface="+mj-lt"/>
              </a:rPr>
              <a:t>arrival. </a:t>
            </a:r>
            <a:endParaRPr lang="en" dirty="0">
              <a:solidFill>
                <a:schemeClr val="bg2"/>
              </a:solidFill>
              <a:latin typeface="+mj-lt"/>
            </a:endParaRPr>
          </a:p>
          <a:p>
            <a:pPr>
              <a:spcBef>
                <a:spcPts val="0"/>
              </a:spcBef>
              <a:buSzPts val="1100"/>
            </a:pPr>
            <a:r>
              <a:rPr lang="en" dirty="0">
                <a:solidFill>
                  <a:schemeClr val="bg2"/>
                </a:solidFill>
                <a:latin typeface="+mj-lt"/>
              </a:rPr>
              <a:t>Upgraded beach </a:t>
            </a:r>
            <a:r>
              <a:rPr lang="en" dirty="0" smtClean="0">
                <a:solidFill>
                  <a:schemeClr val="bg2"/>
                </a:solidFill>
                <a:latin typeface="+mj-lt"/>
              </a:rPr>
              <a:t>menu accessible via QR code.</a:t>
            </a:r>
          </a:p>
          <a:p>
            <a:pPr>
              <a:spcBef>
                <a:spcPts val="0"/>
              </a:spcBef>
              <a:buSzPts val="1100"/>
            </a:pPr>
            <a:endParaRPr lang="en" dirty="0">
              <a:latin typeface="+mj-lt"/>
            </a:endParaRPr>
          </a:p>
          <a:p>
            <a:pPr marL="0" indent="0">
              <a:spcBef>
                <a:spcPts val="0"/>
              </a:spcBef>
              <a:buSzPts val="1100"/>
              <a:buNone/>
            </a:pPr>
            <a:endParaRPr lang="en" dirty="0"/>
          </a:p>
          <a:p>
            <a:pPr marL="514350" indent="-514350">
              <a:spcBef>
                <a:spcPts val="0"/>
              </a:spcBef>
              <a:buSzPts val="1100"/>
              <a:buAutoNum type="arabicPeriod"/>
            </a:pPr>
            <a:endParaRPr lang="en" dirty="0"/>
          </a:p>
          <a:p>
            <a:pPr>
              <a:spcBef>
                <a:spcPts val="0"/>
              </a:spcBef>
              <a:buSzPts val="1100"/>
              <a:buAutoNum type="arabicPeriod"/>
            </a:pPr>
            <a:endParaRPr lang="en" dirty="0"/>
          </a:p>
          <a:p>
            <a:pPr marL="0" indent="0">
              <a:spcBef>
                <a:spcPts val="2133"/>
              </a:spcBef>
              <a:spcAft>
                <a:spcPts val="2133"/>
              </a:spcAft>
              <a:buNone/>
            </a:pPr>
            <a:endParaRPr lang="en-US" dirty="0"/>
          </a:p>
        </p:txBody>
      </p:sp>
      <p:pic>
        <p:nvPicPr>
          <p:cNvPr id="5" name="Picture Placeholder 5" descr="A person holding a tray of drinks on a beach&#10;&#10;Description automatically generated">
            <a:extLst>
              <a:ext uri="{FF2B5EF4-FFF2-40B4-BE49-F238E27FC236}">
                <a16:creationId xmlns:a16="http://schemas.microsoft.com/office/drawing/2014/main" id="{4EB61311-DA81-0DA6-4BAA-E2AD2E45B38A}"/>
              </a:ext>
            </a:extLst>
          </p:cNvPr>
          <p:cNvPicPr>
            <a:picLocks noChangeAspect="1"/>
          </p:cNvPicPr>
          <p:nvPr/>
        </p:nvPicPr>
        <p:blipFill rotWithShape="1">
          <a:blip r:embed="rId3"/>
          <a:srcRect t="7076" b="7076"/>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6" name="Titre 1">
            <a:extLst>
              <a:ext uri="{FF2B5EF4-FFF2-40B4-BE49-F238E27FC236}">
                <a16:creationId xmlns:a16="http://schemas.microsoft.com/office/drawing/2014/main" id="{321377A5-36B0-A258-C7A2-EABF659691C1}"/>
              </a:ext>
            </a:extLst>
          </p:cNvPr>
          <p:cNvSpPr txBox="1">
            <a:spLocks/>
          </p:cNvSpPr>
          <p:nvPr/>
        </p:nvSpPr>
        <p:spPr>
          <a:xfrm>
            <a:off x="761800" y="762001"/>
            <a:ext cx="5334197" cy="1136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ianco Serif" pitchFamily="2" charset="77"/>
                <a:ea typeface="+mj-ea"/>
                <a:cs typeface="+mj-cs"/>
              </a:defRPr>
            </a:lvl1pPr>
          </a:lstStyle>
          <a:p>
            <a:pPr>
              <a:spcAft>
                <a:spcPts val="600"/>
              </a:spcAft>
            </a:pPr>
            <a:r>
              <a:rPr lang="en" sz="3600" dirty="0" smtClean="0">
                <a:latin typeface="+mj-lt"/>
                <a:ea typeface="+mn-ea"/>
                <a:cs typeface="+mn-cs"/>
              </a:rPr>
              <a:t>Long </a:t>
            </a:r>
            <a:r>
              <a:rPr lang="en" sz="3600" dirty="0">
                <a:latin typeface="+mj-lt"/>
                <a:ea typeface="+mn-ea"/>
                <a:cs typeface="+mn-cs"/>
              </a:rPr>
              <a:t>Beach</a:t>
            </a:r>
          </a:p>
        </p:txBody>
      </p:sp>
    </p:spTree>
    <p:extLst>
      <p:ext uri="{BB962C8B-B14F-4D97-AF65-F5344CB8AC3E}">
        <p14:creationId xmlns:p14="http://schemas.microsoft.com/office/powerpoint/2010/main" val="9744609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Sun Life">
      <a:dk1>
        <a:srgbClr val="F2F1E8"/>
      </a:dk1>
      <a:lt1>
        <a:srgbClr val="FCB804"/>
      </a:lt1>
      <a:dk2>
        <a:srgbClr val="372E2B"/>
      </a:dk2>
      <a:lt2>
        <a:srgbClr val="E7E6E6"/>
      </a:lt2>
      <a:accent1>
        <a:srgbClr val="FDB804"/>
      </a:accent1>
      <a:accent2>
        <a:srgbClr val="382E2C"/>
      </a:accent2>
      <a:accent3>
        <a:srgbClr val="FDB804"/>
      </a:accent3>
      <a:accent4>
        <a:srgbClr val="382E2C"/>
      </a:accent4>
      <a:accent5>
        <a:srgbClr val="FDB804"/>
      </a:accent5>
      <a:accent6>
        <a:srgbClr val="382E2C"/>
      </a:accent6>
      <a:hlink>
        <a:srgbClr val="FFF1CD"/>
      </a:hlink>
      <a:folHlink>
        <a:srgbClr val="382E2C"/>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Conception personnalisée">
  <a:themeElements>
    <a:clrScheme name="Sun Life">
      <a:dk1>
        <a:srgbClr val="F2F1E8"/>
      </a:dk1>
      <a:lt1>
        <a:srgbClr val="F1F0E8"/>
      </a:lt1>
      <a:dk2>
        <a:srgbClr val="372E2B"/>
      </a:dk2>
      <a:lt2>
        <a:srgbClr val="E7E6E6"/>
      </a:lt2>
      <a:accent1>
        <a:srgbClr val="FDB804"/>
      </a:accent1>
      <a:accent2>
        <a:srgbClr val="382E2C"/>
      </a:accent2>
      <a:accent3>
        <a:srgbClr val="FDB804"/>
      </a:accent3>
      <a:accent4>
        <a:srgbClr val="382E2C"/>
      </a:accent4>
      <a:accent5>
        <a:srgbClr val="FDB804"/>
      </a:accent5>
      <a:accent6>
        <a:srgbClr val="382E2C"/>
      </a:accent6>
      <a:hlink>
        <a:srgbClr val="F7D67F"/>
      </a:hlink>
      <a:folHlink>
        <a:srgbClr val="382E2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49D4EC3FE03A4FA4DE405064C0F9C0" ma:contentTypeVersion="11" ma:contentTypeDescription="Crée un document." ma:contentTypeScope="" ma:versionID="d6faf7aa40c3c0402f82cf52374f9548">
  <xsd:schema xmlns:xsd="http://www.w3.org/2001/XMLSchema" xmlns:xs="http://www.w3.org/2001/XMLSchema" xmlns:p="http://schemas.microsoft.com/office/2006/metadata/properties" xmlns:ns2="e3066a67-eeef-4ff2-9cbb-092b62c0083e" xmlns:ns3="48244b4c-9d49-474d-abfa-3ef65a127d36" targetNamespace="http://schemas.microsoft.com/office/2006/metadata/properties" ma:root="true" ma:fieldsID="f35623772d147ea845ea24fedfd20eb3" ns2:_="" ns3:_="">
    <xsd:import namespace="e3066a67-eeef-4ff2-9cbb-092b62c0083e"/>
    <xsd:import namespace="48244b4c-9d49-474d-abfa-3ef65a127d3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066a67-eeef-4ff2-9cbb-092b62c008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2b89a28e-0d57-4916-90d3-a18c480c44af"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244b4c-9d49-474d-abfa-3ef65a127d36"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3066a67-eeef-4ff2-9cbb-092b62c0083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6B7C82A-6423-444E-9544-A88212489691}">
  <ds:schemaRefs>
    <ds:schemaRef ds:uri="48244b4c-9d49-474d-abfa-3ef65a127d36"/>
    <ds:schemaRef ds:uri="e3066a67-eeef-4ff2-9cbb-092b62c008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B3C8C4C-4E66-41F0-B82B-50A3753328B9}">
  <ds:schemaRefs>
    <ds:schemaRef ds:uri="http://schemas.microsoft.com/sharepoint/v3/contenttype/forms"/>
  </ds:schemaRefs>
</ds:datastoreItem>
</file>

<file path=customXml/itemProps3.xml><?xml version="1.0" encoding="utf-8"?>
<ds:datastoreItem xmlns:ds="http://schemas.openxmlformats.org/officeDocument/2006/customXml" ds:itemID="{95EF1640-9BE9-4436-86AB-65EE6433DD4D}">
  <ds:schemaRefs>
    <ds:schemaRef ds:uri="http://schemas.microsoft.com/office/2006/documentManagement/types"/>
    <ds:schemaRef ds:uri="http://www.w3.org/XML/1998/namespace"/>
    <ds:schemaRef ds:uri="http://schemas.microsoft.com/office/2006/metadata/properties"/>
    <ds:schemaRef ds:uri="http://purl.org/dc/terms/"/>
    <ds:schemaRef ds:uri="http://schemas.microsoft.com/office/infopath/2007/PartnerControls"/>
    <ds:schemaRef ds:uri="http://purl.org/dc/dcmitype/"/>
    <ds:schemaRef ds:uri="http://schemas.openxmlformats.org/package/2006/metadata/core-properties"/>
    <ds:schemaRef ds:uri="48244b4c-9d49-474d-abfa-3ef65a127d36"/>
    <ds:schemaRef ds:uri="e3066a67-eeef-4ff2-9cbb-092b62c0083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4385</TotalTime>
  <Words>886</Words>
  <Application>Microsoft Office PowerPoint</Application>
  <PresentationFormat>Widescreen</PresentationFormat>
  <Paragraphs>142</Paragraphs>
  <Slides>25</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Arial Black</vt:lpstr>
      <vt:lpstr>Bianco Serif</vt:lpstr>
      <vt:lpstr>Cadiz</vt:lpstr>
      <vt:lpstr>Cadiz Trial</vt:lpstr>
      <vt:lpstr>Calibri</vt:lpstr>
      <vt:lpstr>Calibri Light</vt:lpstr>
      <vt:lpstr>Times New Roman</vt:lpstr>
      <vt:lpstr>Thème Office</vt:lpstr>
      <vt:lpstr>Conception personnalisée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Alexandre Tulet</dc:creator>
  <cp:lastModifiedBy>Beatrice  Tsang</cp:lastModifiedBy>
  <cp:revision>495</cp:revision>
  <dcterms:created xsi:type="dcterms:W3CDTF">2022-10-10T11:58:56Z</dcterms:created>
  <dcterms:modified xsi:type="dcterms:W3CDTF">2024-11-01T14:03:35Z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0x0101004F49D4EC3FE03A4FA4DE405064C0F9C0</vt:lpwstr>
  </property>
  <property fmtid="{D5CDD505-2E9C-101B-9397-08002B2CF9AE}" pid="3" name="MediaServiceImageTags">
    <vt:lpwstr/>
  </property>
</Properties>
</file>